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Roboto Black"/>
      <p:bold r:id="rId15"/>
      <p:boldItalic r:id="rId16"/>
    </p:embeddedFont>
    <p:embeddedFont>
      <p:font typeface="Merriweather Sans"/>
      <p:regular r:id="rId17"/>
      <p:bold r:id="rId18"/>
      <p:italic r:id="rId19"/>
      <p:boldItalic r:id="rId20"/>
    </p:embeddedFont>
    <p:embeddedFont>
      <p:font typeface="Roboto Medium"/>
      <p:regular r:id="rId21"/>
      <p:bold r:id="rId22"/>
      <p:italic r:id="rId23"/>
      <p:boldItalic r:id="rId24"/>
    </p:embeddedFont>
    <p:embeddedFont>
      <p:font typeface="Roboto"/>
      <p:regular r:id="rId25"/>
      <p:bold r:id="rId26"/>
      <p:italic r:id="rId27"/>
      <p:boldItalic r:id="rId28"/>
    </p:embeddedFont>
    <p:embeddedFont>
      <p:font typeface="Helvetica Neue"/>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hOErGfNl8PQb0TjAHoANEKB5jM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erriweatherSans-boldItalic.fntdata"/><Relationship Id="rId22" Type="http://schemas.openxmlformats.org/officeDocument/2006/relationships/font" Target="fonts/RobotoMedium-bold.fntdata"/><Relationship Id="rId21" Type="http://schemas.openxmlformats.org/officeDocument/2006/relationships/font" Target="fonts/RobotoMedium-regular.fntdata"/><Relationship Id="rId24" Type="http://schemas.openxmlformats.org/officeDocument/2006/relationships/font" Target="fonts/RobotoMedium-boldItalic.fntdata"/><Relationship Id="rId23" Type="http://schemas.openxmlformats.org/officeDocument/2006/relationships/font" Target="fonts/Roboto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HelveticaNeue-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RobotoBlack-bold.fntdata"/><Relationship Id="rId14" Type="http://schemas.openxmlformats.org/officeDocument/2006/relationships/slide" Target="slides/slide10.xml"/><Relationship Id="rId17" Type="http://schemas.openxmlformats.org/officeDocument/2006/relationships/font" Target="fonts/MerriweatherSans-regular.fntdata"/><Relationship Id="rId16" Type="http://schemas.openxmlformats.org/officeDocument/2006/relationships/font" Target="fonts/RobotoBlack-boldItalic.fntdata"/><Relationship Id="rId19" Type="http://schemas.openxmlformats.org/officeDocument/2006/relationships/font" Target="fonts/MerriweatherSans-italic.fntdata"/><Relationship Id="rId18" Type="http://schemas.openxmlformats.org/officeDocument/2006/relationships/font" Target="fonts/MerriweatherSa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000">
                <a:latin typeface="Helvetica Neue"/>
                <a:ea typeface="Helvetica Neue"/>
                <a:cs typeface="Helvetica Neue"/>
                <a:sym typeface="Helvetica Neue"/>
              </a:rPr>
              <a:t>Motivosity is a modern employee engagement platform. (the smiley face is on this slide to remind you that one of our key deliverables is to be likable. We’re not talking about the smiley face, but when you see it, remember to smile and have fun). </a:t>
            </a:r>
            <a:endParaRPr>
              <a:latin typeface="Calibri"/>
              <a:ea typeface="Calibri"/>
              <a:cs typeface="Calibri"/>
              <a:sym typeface="Calibri"/>
            </a:endParaRPr>
          </a:p>
          <a:p>
            <a:pPr indent="0" lvl="0" marL="0" rtl="0" algn="l">
              <a:lnSpc>
                <a:spcPct val="117999"/>
              </a:lnSpc>
              <a:spcBef>
                <a:spcPts val="0"/>
              </a:spcBef>
              <a:spcAft>
                <a:spcPts val="0"/>
              </a:spcAft>
              <a:buNone/>
            </a:pPr>
            <a:r>
              <a:t/>
            </a:r>
            <a:endParaRPr sz="1000">
              <a:latin typeface="Helvetica Neue"/>
              <a:ea typeface="Helvetica Neue"/>
              <a:cs typeface="Helvetica Neue"/>
              <a:sym typeface="Helvetica Neue"/>
            </a:endParaRPr>
          </a:p>
          <a:p>
            <a:pPr indent="0" lvl="0" marL="0" rtl="0" algn="l">
              <a:lnSpc>
                <a:spcPct val="117999"/>
              </a:lnSpc>
              <a:spcBef>
                <a:spcPts val="0"/>
              </a:spcBef>
              <a:spcAft>
                <a:spcPts val="0"/>
              </a:spcAft>
              <a:buNone/>
            </a:pPr>
            <a:r>
              <a:rPr lang="en-US" sz="1000">
                <a:latin typeface="Helvetica Neue"/>
                <a:ea typeface="Helvetica Neue"/>
                <a:cs typeface="Helvetica Neue"/>
                <a:sym typeface="Helvetica Neue"/>
              </a:rPr>
              <a:t>When you get Motivosity, you get motivated teams. Get it? Motivosity = Motivated Teams. Every element of our solution is designed to increase team motivation. The solutions we create are streamlined and modern. Our software is designed to be a positive experience for every user. The standard we hold out for ourselves is that our software has to deliver a big impact for the company, but never feel like a chore for the user. How can we have happy, motivated teams if we force them to do things they don’t love?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latin typeface="Merriweather Sans"/>
                <a:ea typeface="Merriweather Sans"/>
                <a:cs typeface="Merriweather Sans"/>
                <a:sym typeface="Merriweather Sans"/>
              </a:rPr>
              <a:t>Connect helps teams understand and appreciate each other. It provides a social platform for appreciations, highlights, and announcements as well as social tools like personality profiles, interest groups, histories, and org charts. </a:t>
            </a:r>
            <a:endParaRPr b="0" i="0" sz="1000" u="none" cap="none" strike="noStrike">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latin typeface="Merriweather Sans"/>
                <a:ea typeface="Merriweather Sans"/>
                <a:cs typeface="Merriweather Sans"/>
                <a:sym typeface="Merriweather Sans"/>
              </a:rPr>
              <a:t>Recognize helps companies increase gratitude with rewards and recognition. It provides influence currency, spot bonus and awards programs and rewards.</a:t>
            </a:r>
            <a:endParaRPr b="0" i="0" sz="1000" u="none" cap="none" strike="noStrike">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1" type="tx">
  <p:cSld name="TITLE_AND_BODY">
    <p:spTree>
      <p:nvGrpSpPr>
        <p:cNvPr id="9" name="Shape 9"/>
        <p:cNvGrpSpPr/>
        <p:nvPr/>
      </p:nvGrpSpPr>
      <p:grpSpPr>
        <a:xfrm>
          <a:off x="0" y="0"/>
          <a:ext cx="0" cy="0"/>
          <a:chOff x="0" y="0"/>
          <a:chExt cx="0" cy="0"/>
        </a:xfrm>
      </p:grpSpPr>
      <p:sp>
        <p:nvSpPr>
          <p:cNvPr id="10" name="Google Shape;10;p12"/>
          <p:cNvSpPr/>
          <p:nvPr/>
        </p:nvSpPr>
        <p:spPr>
          <a:xfrm>
            <a:off x="1026900" y="1364399"/>
            <a:ext cx="7090200" cy="2414702"/>
          </a:xfrm>
          <a:prstGeom prst="roundRect">
            <a:avLst>
              <a:gd fmla="val 3921" name="adj"/>
            </a:avLst>
          </a:prstGeom>
          <a:solidFill>
            <a:srgbClr val="FFFFFF"/>
          </a:solidFill>
          <a:ln>
            <a:noFill/>
          </a:ln>
          <a:effectLst>
            <a:outerShdw blurRad="254000" rotWithShape="0" dir="5400000" dist="123825">
              <a:srgbClr val="000000">
                <a:alpha val="24705"/>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2;p13" id="11" name="Google Shape;11;p12"/>
          <p:cNvPicPr preferRelativeResize="0"/>
          <p:nvPr/>
        </p:nvPicPr>
        <p:blipFill rotWithShape="1">
          <a:blip r:embed="rId2">
            <a:alphaModFix/>
          </a:blip>
          <a:srcRect b="0" l="0" r="0" t="0"/>
          <a:stretch/>
        </p:blipFill>
        <p:spPr>
          <a:xfrm>
            <a:off x="7296825" y="866119"/>
            <a:ext cx="1670907" cy="2003419"/>
          </a:xfrm>
          <a:prstGeom prst="rect">
            <a:avLst/>
          </a:prstGeom>
          <a:noFill/>
          <a:ln>
            <a:noFill/>
          </a:ln>
          <a:effectLst>
            <a:outerShdw blurRad="203200" rotWithShape="0" dir="4020000" dist="76200">
              <a:srgbClr val="000000">
                <a:alpha val="24705"/>
              </a:srgbClr>
            </a:outerShdw>
          </a:effectLst>
        </p:spPr>
      </p:pic>
      <p:pic>
        <p:nvPicPr>
          <p:cNvPr descr="Google Shape;53;p13" id="12" name="Google Shape;12;p12"/>
          <p:cNvPicPr preferRelativeResize="0"/>
          <p:nvPr/>
        </p:nvPicPr>
        <p:blipFill rotWithShape="1">
          <a:blip r:embed="rId3">
            <a:alphaModFix/>
          </a:blip>
          <a:srcRect b="0" l="0" r="0" t="0"/>
          <a:stretch/>
        </p:blipFill>
        <p:spPr>
          <a:xfrm>
            <a:off x="929363" y="3086887"/>
            <a:ext cx="1177595" cy="692214"/>
          </a:xfrm>
          <a:prstGeom prst="rect">
            <a:avLst/>
          </a:prstGeom>
          <a:noFill/>
          <a:ln>
            <a:noFill/>
          </a:ln>
        </p:spPr>
      </p:pic>
      <p:pic>
        <p:nvPicPr>
          <p:cNvPr descr="Google Shape;54;p13" id="13" name="Google Shape;13;p12"/>
          <p:cNvPicPr preferRelativeResize="0"/>
          <p:nvPr/>
        </p:nvPicPr>
        <p:blipFill rotWithShape="1">
          <a:blip r:embed="rId4">
            <a:alphaModFix/>
          </a:blip>
          <a:srcRect b="0" l="0" r="0" t="0"/>
          <a:stretch/>
        </p:blipFill>
        <p:spPr>
          <a:xfrm>
            <a:off x="2526544" y="2121262"/>
            <a:ext cx="4090912" cy="1022701"/>
          </a:xfrm>
          <a:prstGeom prst="rect">
            <a:avLst/>
          </a:prstGeom>
          <a:noFill/>
          <a:ln>
            <a:noFill/>
          </a:ln>
          <a:effectLst>
            <a:outerShdw blurRad="292100" rotWithShape="0" dir="4980000" dist="95250">
              <a:srgbClr val="000000">
                <a:alpha val="15686"/>
              </a:srgbClr>
            </a:outerShdw>
          </a:effectLst>
        </p:spPr>
      </p:pic>
      <p:sp>
        <p:nvSpPr>
          <p:cNvPr id="14" name="Google Shape;14;p12"/>
          <p:cNvSpPr txBox="1"/>
          <p:nvPr>
            <p:ph idx="12" type="sldNum"/>
          </p:nvPr>
        </p:nvSpPr>
        <p:spPr>
          <a:xfrm>
            <a:off x="4419600" y="4608064"/>
            <a:ext cx="2133600" cy="318397"/>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p:spTree>
      <p:nvGrpSpPr>
        <p:cNvPr id="49" name="Shape 49"/>
        <p:cNvGrpSpPr/>
        <p:nvPr/>
      </p:nvGrpSpPr>
      <p:grpSpPr>
        <a:xfrm>
          <a:off x="0" y="0"/>
          <a:ext cx="0" cy="0"/>
          <a:chOff x="0" y="0"/>
          <a:chExt cx="0" cy="0"/>
        </a:xfrm>
      </p:grpSpPr>
      <p:sp>
        <p:nvSpPr>
          <p:cNvPr id="50" name="Google Shape;50;p21"/>
          <p:cNvSpPr txBox="1"/>
          <p:nvPr>
            <p:ph type="title"/>
          </p:nvPr>
        </p:nvSpPr>
        <p:spPr>
          <a:xfrm>
            <a:off x="311699" y="555600"/>
            <a:ext cx="2808001" cy="755700"/>
          </a:xfrm>
          <a:prstGeom prst="rect">
            <a:avLst/>
          </a:prstGeom>
          <a:noFill/>
          <a:ln>
            <a:noFill/>
          </a:ln>
        </p:spPr>
        <p:txBody>
          <a:bodyPr anchorCtr="0" anchor="b" bIns="91400" lIns="91400" spcFirstLastPara="1" rIns="91400" wrap="square" tIns="9140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51" name="Google Shape;51;p21"/>
          <p:cNvSpPr txBox="1"/>
          <p:nvPr>
            <p:ph idx="1" type="body"/>
          </p:nvPr>
        </p:nvSpPr>
        <p:spPr>
          <a:xfrm>
            <a:off x="311699" y="1389599"/>
            <a:ext cx="2808001" cy="3179401"/>
          </a:xfrm>
          <a:prstGeom prst="rect">
            <a:avLst/>
          </a:prstGeom>
          <a:noFill/>
          <a:ln>
            <a:noFill/>
          </a:ln>
        </p:spPr>
        <p:txBody>
          <a:bodyPr anchorCtr="0" anchor="t" bIns="91400" lIns="91400" spcFirstLastPara="1" rIns="91400" wrap="square" tIns="91400">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52" name="Google Shape;52;p21"/>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spTree>
      <p:nvGrpSpPr>
        <p:cNvPr id="53" name="Shape 53"/>
        <p:cNvGrpSpPr/>
        <p:nvPr/>
      </p:nvGrpSpPr>
      <p:grpSpPr>
        <a:xfrm>
          <a:off x="0" y="0"/>
          <a:ext cx="0" cy="0"/>
          <a:chOff x="0" y="0"/>
          <a:chExt cx="0" cy="0"/>
        </a:xfrm>
      </p:grpSpPr>
      <p:sp>
        <p:nvSpPr>
          <p:cNvPr id="54" name="Google Shape;54;p22"/>
          <p:cNvSpPr txBox="1"/>
          <p:nvPr>
            <p:ph type="title"/>
          </p:nvPr>
        </p:nvSpPr>
        <p:spPr>
          <a:xfrm>
            <a:off x="490250" y="450149"/>
            <a:ext cx="6367801" cy="40908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55" name="Google Shape;55;p22"/>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p:cSld name="SECTION_TITLE_AND_DESCRIPTION">
    <p:spTree>
      <p:nvGrpSpPr>
        <p:cNvPr id="56" name="Shape 56"/>
        <p:cNvGrpSpPr/>
        <p:nvPr/>
      </p:nvGrpSpPr>
      <p:grpSpPr>
        <a:xfrm>
          <a:off x="0" y="0"/>
          <a:ext cx="0" cy="0"/>
          <a:chOff x="0" y="0"/>
          <a:chExt cx="0" cy="0"/>
        </a:xfrm>
      </p:grpSpPr>
      <p:sp>
        <p:nvSpPr>
          <p:cNvPr id="57" name="Google Shape;57;p23"/>
          <p:cNvSpPr/>
          <p:nvPr/>
        </p:nvSpPr>
        <p:spPr>
          <a:xfrm>
            <a:off x="4572000" y="-125"/>
            <a:ext cx="4572000" cy="5143501"/>
          </a:xfrm>
          <a:prstGeom prst="rect">
            <a:avLst/>
          </a:prstGeom>
          <a:solidFill>
            <a:srgbClr val="EEEE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3"/>
          <p:cNvSpPr txBox="1"/>
          <p:nvPr>
            <p:ph type="title"/>
          </p:nvPr>
        </p:nvSpPr>
        <p:spPr>
          <a:xfrm>
            <a:off x="265500" y="1233175"/>
            <a:ext cx="4045200" cy="14823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59" name="Google Shape;59;p23"/>
          <p:cNvSpPr txBox="1"/>
          <p:nvPr>
            <p:ph idx="1" type="body"/>
          </p:nvPr>
        </p:nvSpPr>
        <p:spPr>
          <a:xfrm>
            <a:off x="265500" y="2803075"/>
            <a:ext cx="4045200" cy="12351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100"/>
              <a:buFont typeface="Arial"/>
              <a:buNone/>
              <a:defRPr sz="2100"/>
            </a:lvl1pPr>
            <a:lvl2pPr indent="-228600" lvl="1" marL="914400" algn="ctr">
              <a:lnSpc>
                <a:spcPct val="100000"/>
              </a:lnSpc>
              <a:spcBef>
                <a:spcPts val="0"/>
              </a:spcBef>
              <a:spcAft>
                <a:spcPts val="0"/>
              </a:spcAft>
              <a:buClr>
                <a:srgbClr val="585858"/>
              </a:buClr>
              <a:buSzPts val="2100"/>
              <a:buFont typeface="Arial"/>
              <a:buNone/>
              <a:defRPr sz="2100"/>
            </a:lvl2pPr>
            <a:lvl3pPr indent="-228600" lvl="2" marL="1371600" algn="ctr">
              <a:lnSpc>
                <a:spcPct val="100000"/>
              </a:lnSpc>
              <a:spcBef>
                <a:spcPts val="0"/>
              </a:spcBef>
              <a:spcAft>
                <a:spcPts val="0"/>
              </a:spcAft>
              <a:buClr>
                <a:srgbClr val="585858"/>
              </a:buClr>
              <a:buSzPts val="2100"/>
              <a:buFont typeface="Arial"/>
              <a:buNone/>
              <a:defRPr sz="2100"/>
            </a:lvl3pPr>
            <a:lvl4pPr indent="-228600" lvl="3" marL="1828800" algn="ctr">
              <a:lnSpc>
                <a:spcPct val="100000"/>
              </a:lnSpc>
              <a:spcBef>
                <a:spcPts val="0"/>
              </a:spcBef>
              <a:spcAft>
                <a:spcPts val="0"/>
              </a:spcAft>
              <a:buClr>
                <a:srgbClr val="585858"/>
              </a:buClr>
              <a:buSzPts val="2100"/>
              <a:buFont typeface="Arial"/>
              <a:buNone/>
              <a:defRPr sz="2100"/>
            </a:lvl4pPr>
            <a:lvl5pPr indent="-228600" lvl="4" marL="2286000" algn="ctr">
              <a:lnSpc>
                <a:spcPct val="100000"/>
              </a:lnSpc>
              <a:spcBef>
                <a:spcPts val="0"/>
              </a:spcBef>
              <a:spcAft>
                <a:spcPts val="0"/>
              </a:spcAft>
              <a:buClr>
                <a:srgbClr val="585858"/>
              </a:buClr>
              <a:buSzPts val="2100"/>
              <a:buFont typeface="Arial"/>
              <a:buNone/>
              <a:defRPr sz="21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60" name="Google Shape;60;p23"/>
          <p:cNvSpPr txBox="1"/>
          <p:nvPr>
            <p:ph idx="2" type="body"/>
          </p:nvPr>
        </p:nvSpPr>
        <p:spPr>
          <a:xfrm>
            <a:off x="4939500" y="724074"/>
            <a:ext cx="3837000" cy="3695102"/>
          </a:xfrm>
          <a:prstGeom prst="rect">
            <a:avLst/>
          </a:prstGeom>
          <a:noFill/>
          <a:ln>
            <a:noFill/>
          </a:ln>
        </p:spPr>
        <p:txBody>
          <a:bodyPr anchorCtr="0" anchor="ctr"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61" name="Google Shape;61;p23"/>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spTree>
      <p:nvGrpSpPr>
        <p:cNvPr id="62" name="Shape 62"/>
        <p:cNvGrpSpPr/>
        <p:nvPr/>
      </p:nvGrpSpPr>
      <p:grpSpPr>
        <a:xfrm>
          <a:off x="0" y="0"/>
          <a:ext cx="0" cy="0"/>
          <a:chOff x="0" y="0"/>
          <a:chExt cx="0" cy="0"/>
        </a:xfrm>
      </p:grpSpPr>
      <p:sp>
        <p:nvSpPr>
          <p:cNvPr id="63" name="Google Shape;63;p24"/>
          <p:cNvSpPr txBox="1"/>
          <p:nvPr>
            <p:ph idx="1" type="body"/>
          </p:nvPr>
        </p:nvSpPr>
        <p:spPr>
          <a:xfrm>
            <a:off x="311699" y="4230575"/>
            <a:ext cx="5998802" cy="605101"/>
          </a:xfrm>
          <a:prstGeom prst="rect">
            <a:avLst/>
          </a:prstGeom>
          <a:noFill/>
          <a:ln>
            <a:noFill/>
          </a:ln>
        </p:spPr>
        <p:txBody>
          <a:bodyPr anchorCtr="0" anchor="ctr" bIns="91400" lIns="91400" spcFirstLastPara="1" rIns="91400" wrap="square" tIns="91400">
            <a:normAutofit/>
          </a:bodyPr>
          <a:lstStyle>
            <a:lvl1pPr indent="-228600" lvl="0" marL="457200" algn="l">
              <a:lnSpc>
                <a:spcPct val="100000"/>
              </a:lnSpc>
              <a:spcBef>
                <a:spcPts val="0"/>
              </a:spcBef>
              <a:spcAft>
                <a:spcPts val="0"/>
              </a:spcAft>
              <a:buClr>
                <a:srgbClr val="585858"/>
              </a:buClr>
              <a:buSzPts val="1800"/>
              <a:buNone/>
              <a:defRPr/>
            </a:lvl1pPr>
          </a:lstStyle>
          <a:p/>
        </p:txBody>
      </p:sp>
      <p:sp>
        <p:nvSpPr>
          <p:cNvPr id="64" name="Google Shape;64;p24"/>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p:spTree>
      <p:nvGrpSpPr>
        <p:cNvPr id="65" name="Shape 65"/>
        <p:cNvGrpSpPr/>
        <p:nvPr/>
      </p:nvGrpSpPr>
      <p:grpSpPr>
        <a:xfrm>
          <a:off x="0" y="0"/>
          <a:ext cx="0" cy="0"/>
          <a:chOff x="0" y="0"/>
          <a:chExt cx="0" cy="0"/>
        </a:xfrm>
      </p:grpSpPr>
      <p:sp>
        <p:nvSpPr>
          <p:cNvPr id="66" name="Google Shape;66;p25"/>
          <p:cNvSpPr txBox="1"/>
          <p:nvPr>
            <p:ph hasCustomPrompt="1" type="title"/>
          </p:nvPr>
        </p:nvSpPr>
        <p:spPr>
          <a:xfrm>
            <a:off x="311699" y="1106125"/>
            <a:ext cx="8520602" cy="1963500"/>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r>
              <a:t>xx%</a:t>
            </a:r>
          </a:p>
        </p:txBody>
      </p:sp>
      <p:sp>
        <p:nvSpPr>
          <p:cNvPr id="67" name="Google Shape;67;p25"/>
          <p:cNvSpPr txBox="1"/>
          <p:nvPr>
            <p:ph idx="1" type="body"/>
          </p:nvPr>
        </p:nvSpPr>
        <p:spPr>
          <a:xfrm>
            <a:off x="311699" y="3152225"/>
            <a:ext cx="8520602" cy="1300800"/>
          </a:xfrm>
          <a:prstGeom prst="rect">
            <a:avLst/>
          </a:prstGeom>
          <a:noFill/>
          <a:ln>
            <a:noFill/>
          </a:ln>
        </p:spPr>
        <p:txBody>
          <a:bodyPr anchorCtr="0" anchor="t" bIns="91400" lIns="91400" spcFirstLastPara="1" rIns="91400" wrap="square" tIns="91400">
            <a:normAutofit/>
          </a:bodyPr>
          <a:lstStyle>
            <a:lvl1pPr indent="-342900" lvl="0" marL="457200" algn="ctr">
              <a:lnSpc>
                <a:spcPct val="115000"/>
              </a:lnSpc>
              <a:spcBef>
                <a:spcPts val="0"/>
              </a:spcBef>
              <a:spcAft>
                <a:spcPts val="0"/>
              </a:spcAft>
              <a:buSzPts val="1800"/>
              <a:buChar char="●"/>
              <a:defRPr/>
            </a:lvl1pPr>
            <a:lvl2pPr indent="-342900" lvl="1" marL="914400" algn="ctr">
              <a:lnSpc>
                <a:spcPct val="115000"/>
              </a:lnSpc>
              <a:spcBef>
                <a:spcPts val="0"/>
              </a:spcBef>
              <a:spcAft>
                <a:spcPts val="0"/>
              </a:spcAft>
              <a:buSzPts val="1800"/>
              <a:buChar char="○"/>
              <a:defRPr/>
            </a:lvl2pPr>
            <a:lvl3pPr indent="-342900" lvl="2" marL="1371600" algn="ctr">
              <a:lnSpc>
                <a:spcPct val="115000"/>
              </a:lnSpc>
              <a:spcBef>
                <a:spcPts val="0"/>
              </a:spcBef>
              <a:spcAft>
                <a:spcPts val="0"/>
              </a:spcAft>
              <a:buSzPts val="1800"/>
              <a:buChar char="■"/>
              <a:defRPr/>
            </a:lvl3pPr>
            <a:lvl4pPr indent="-342900" lvl="3" marL="1828800" algn="ctr">
              <a:lnSpc>
                <a:spcPct val="115000"/>
              </a:lnSpc>
              <a:spcBef>
                <a:spcPts val="0"/>
              </a:spcBef>
              <a:spcAft>
                <a:spcPts val="0"/>
              </a:spcAft>
              <a:buSzPts val="1800"/>
              <a:buChar char="●"/>
              <a:defRPr/>
            </a:lvl4pPr>
            <a:lvl5pPr indent="-342900" lvl="4" marL="2286000" algn="ctr">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68" name="Google Shape;68;p25"/>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26"/>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3_2_2">
  <p:cSld name="CUSTOM_3_2_2">
    <p:spTree>
      <p:nvGrpSpPr>
        <p:cNvPr id="71" name="Shape 71"/>
        <p:cNvGrpSpPr/>
        <p:nvPr/>
      </p:nvGrpSpPr>
      <p:grpSpPr>
        <a:xfrm>
          <a:off x="0" y="0"/>
          <a:ext cx="0" cy="0"/>
          <a:chOff x="0" y="0"/>
          <a:chExt cx="0" cy="0"/>
        </a:xfrm>
      </p:grpSpPr>
      <p:pic>
        <p:nvPicPr>
          <p:cNvPr descr="Google Shape;70;p17" id="72" name="Google Shape;72;p27"/>
          <p:cNvPicPr preferRelativeResize="0"/>
          <p:nvPr/>
        </p:nvPicPr>
        <p:blipFill rotWithShape="1">
          <a:blip r:embed="rId2">
            <a:alphaModFix amt="20000"/>
          </a:blip>
          <a:srcRect b="5996" l="23143" r="5094" t="0"/>
          <a:stretch/>
        </p:blipFill>
        <p:spPr>
          <a:xfrm flipH="1">
            <a:off x="3" y="2815819"/>
            <a:ext cx="9143997" cy="2327681"/>
          </a:xfrm>
          <a:prstGeom prst="rect">
            <a:avLst/>
          </a:prstGeom>
          <a:noFill/>
          <a:ln>
            <a:noFill/>
          </a:ln>
        </p:spPr>
      </p:pic>
      <p:pic>
        <p:nvPicPr>
          <p:cNvPr descr="Google Shape;71;p17" id="73" name="Google Shape;73;p27"/>
          <p:cNvPicPr preferRelativeResize="0"/>
          <p:nvPr/>
        </p:nvPicPr>
        <p:blipFill rotWithShape="1">
          <a:blip r:embed="rId3">
            <a:alphaModFix/>
          </a:blip>
          <a:srcRect b="0" l="0" r="0" t="0"/>
          <a:stretch/>
        </p:blipFill>
        <p:spPr>
          <a:xfrm>
            <a:off x="7938224" y="4768818"/>
            <a:ext cx="1100421" cy="275101"/>
          </a:xfrm>
          <a:prstGeom prst="rect">
            <a:avLst/>
          </a:prstGeom>
          <a:noFill/>
          <a:ln>
            <a:noFill/>
          </a:ln>
          <a:effectLst>
            <a:outerShdw blurRad="292100" rotWithShape="0" dir="4980000" dist="95250">
              <a:srgbClr val="000000">
                <a:alpha val="15686"/>
              </a:srgbClr>
            </a:outerShdw>
          </a:effectLst>
        </p:spPr>
      </p:pic>
      <p:sp>
        <p:nvSpPr>
          <p:cNvPr id="74" name="Google Shape;74;p27"/>
          <p:cNvSpPr txBox="1"/>
          <p:nvPr>
            <p:ph idx="12" type="sldNum"/>
          </p:nvPr>
        </p:nvSpPr>
        <p:spPr>
          <a:xfrm>
            <a:off x="4419600" y="4608064"/>
            <a:ext cx="2133600" cy="318397"/>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3_1_1_2_1">
  <p:cSld name="CUSTOM_3_1_1_2_1">
    <p:spTree>
      <p:nvGrpSpPr>
        <p:cNvPr id="75" name="Shape 75"/>
        <p:cNvGrpSpPr/>
        <p:nvPr/>
      </p:nvGrpSpPr>
      <p:grpSpPr>
        <a:xfrm>
          <a:off x="0" y="0"/>
          <a:ext cx="0" cy="0"/>
          <a:chOff x="0" y="0"/>
          <a:chExt cx="0" cy="0"/>
        </a:xfrm>
      </p:grpSpPr>
      <p:pic>
        <p:nvPicPr>
          <p:cNvPr descr="Google Shape;73;p18" id="76" name="Google Shape;76;p28"/>
          <p:cNvPicPr preferRelativeResize="0"/>
          <p:nvPr/>
        </p:nvPicPr>
        <p:blipFill rotWithShape="1">
          <a:blip r:embed="rId2">
            <a:alphaModFix amt="25000"/>
          </a:blip>
          <a:srcRect b="11099" l="680" r="44404" t="16351"/>
          <a:stretch/>
        </p:blipFill>
        <p:spPr>
          <a:xfrm>
            <a:off x="-1" y="2518668"/>
            <a:ext cx="9144005" cy="2624832"/>
          </a:xfrm>
          <a:prstGeom prst="rect">
            <a:avLst/>
          </a:prstGeom>
          <a:noFill/>
          <a:ln>
            <a:noFill/>
          </a:ln>
        </p:spPr>
      </p:pic>
      <p:pic>
        <p:nvPicPr>
          <p:cNvPr descr="Google Shape;74;p18" id="77" name="Google Shape;77;p28"/>
          <p:cNvPicPr preferRelativeResize="0"/>
          <p:nvPr/>
        </p:nvPicPr>
        <p:blipFill rotWithShape="1">
          <a:blip r:embed="rId3">
            <a:alphaModFix/>
          </a:blip>
          <a:srcRect b="0" l="0" r="0" t="0"/>
          <a:stretch/>
        </p:blipFill>
        <p:spPr>
          <a:xfrm>
            <a:off x="7938224" y="4768818"/>
            <a:ext cx="1100421" cy="275101"/>
          </a:xfrm>
          <a:prstGeom prst="rect">
            <a:avLst/>
          </a:prstGeom>
          <a:noFill/>
          <a:ln>
            <a:noFill/>
          </a:ln>
          <a:effectLst>
            <a:outerShdw blurRad="292100" rotWithShape="0" dir="4980000" dist="95250">
              <a:srgbClr val="000000">
                <a:alpha val="15686"/>
              </a:srgbClr>
            </a:outerShdw>
          </a:effectLst>
        </p:spPr>
      </p:pic>
      <p:sp>
        <p:nvSpPr>
          <p:cNvPr id="78" name="Google Shape;78;p28"/>
          <p:cNvSpPr txBox="1"/>
          <p:nvPr>
            <p:ph type="title"/>
          </p:nvPr>
        </p:nvSpPr>
        <p:spPr>
          <a:xfrm>
            <a:off x="455737" y="249731"/>
            <a:ext cx="8232601" cy="7053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79" name="Google Shape;79;p28"/>
          <p:cNvSpPr txBox="1"/>
          <p:nvPr>
            <p:ph idx="12" type="sldNum"/>
          </p:nvPr>
        </p:nvSpPr>
        <p:spPr>
          <a:xfrm>
            <a:off x="4419600" y="4608064"/>
            <a:ext cx="2133600" cy="318397"/>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80" name="Shape 80"/>
        <p:cNvGrpSpPr/>
        <p:nvPr/>
      </p:nvGrpSpPr>
      <p:grpSpPr>
        <a:xfrm>
          <a:off x="0" y="0"/>
          <a:ext cx="0" cy="0"/>
          <a:chOff x="0" y="0"/>
          <a:chExt cx="0" cy="0"/>
        </a:xfrm>
      </p:grpSpPr>
      <p:sp>
        <p:nvSpPr>
          <p:cNvPr id="81" name="Google Shape;81;p29"/>
          <p:cNvSpPr txBox="1"/>
          <p:nvPr>
            <p:ph idx="12" type="sldNum"/>
          </p:nvPr>
        </p:nvSpPr>
        <p:spPr>
          <a:xfrm>
            <a:off x="4419600" y="4608064"/>
            <a:ext cx="2133600" cy="318397"/>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3_2_1">
  <p:cSld name="CUSTOM_3_2_1">
    <p:spTree>
      <p:nvGrpSpPr>
        <p:cNvPr id="15" name="Shape 15"/>
        <p:cNvGrpSpPr/>
        <p:nvPr/>
      </p:nvGrpSpPr>
      <p:grpSpPr>
        <a:xfrm>
          <a:off x="0" y="0"/>
          <a:ext cx="0" cy="0"/>
          <a:chOff x="0" y="0"/>
          <a:chExt cx="0" cy="0"/>
        </a:xfrm>
      </p:grpSpPr>
      <p:pic>
        <p:nvPicPr>
          <p:cNvPr descr="Google Shape;56;p14" id="16" name="Google Shape;16;p13"/>
          <p:cNvPicPr preferRelativeResize="0"/>
          <p:nvPr/>
        </p:nvPicPr>
        <p:blipFill rotWithShape="1">
          <a:blip r:embed="rId2">
            <a:alphaModFix amt="21000"/>
          </a:blip>
          <a:srcRect b="8766" l="9662" r="10547" t="0"/>
          <a:stretch/>
        </p:blipFill>
        <p:spPr>
          <a:xfrm>
            <a:off x="-1" y="2830842"/>
            <a:ext cx="9144005" cy="2312658"/>
          </a:xfrm>
          <a:prstGeom prst="rect">
            <a:avLst/>
          </a:prstGeom>
          <a:noFill/>
          <a:ln>
            <a:noFill/>
          </a:ln>
        </p:spPr>
      </p:pic>
      <p:pic>
        <p:nvPicPr>
          <p:cNvPr descr="Google Shape;57;p14" id="17" name="Google Shape;17;p13"/>
          <p:cNvPicPr preferRelativeResize="0"/>
          <p:nvPr/>
        </p:nvPicPr>
        <p:blipFill rotWithShape="1">
          <a:blip r:embed="rId3">
            <a:alphaModFix/>
          </a:blip>
          <a:srcRect b="0" l="0" r="0" t="0"/>
          <a:stretch/>
        </p:blipFill>
        <p:spPr>
          <a:xfrm>
            <a:off x="7938224" y="4768818"/>
            <a:ext cx="1100421" cy="275101"/>
          </a:xfrm>
          <a:prstGeom prst="rect">
            <a:avLst/>
          </a:prstGeom>
          <a:noFill/>
          <a:ln>
            <a:noFill/>
          </a:ln>
          <a:effectLst>
            <a:outerShdw blurRad="292100" rotWithShape="0" dir="4980000" dist="95250">
              <a:srgbClr val="000000">
                <a:alpha val="15686"/>
              </a:srgbClr>
            </a:outerShdw>
          </a:effectLst>
        </p:spPr>
      </p:pic>
      <p:sp>
        <p:nvSpPr>
          <p:cNvPr id="18" name="Google Shape;18;p13"/>
          <p:cNvSpPr txBox="1"/>
          <p:nvPr>
            <p:ph idx="12" type="sldNum"/>
          </p:nvPr>
        </p:nvSpPr>
        <p:spPr>
          <a:xfrm>
            <a:off x="4419600" y="4608064"/>
            <a:ext cx="2133600" cy="318397"/>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3">
  <p:cSld name="CUSTOM_3">
    <p:spTree>
      <p:nvGrpSpPr>
        <p:cNvPr id="19" name="Shape 19"/>
        <p:cNvGrpSpPr/>
        <p:nvPr/>
      </p:nvGrpSpPr>
      <p:grpSpPr>
        <a:xfrm>
          <a:off x="0" y="0"/>
          <a:ext cx="0" cy="0"/>
          <a:chOff x="0" y="0"/>
          <a:chExt cx="0" cy="0"/>
        </a:xfrm>
      </p:grpSpPr>
      <p:pic>
        <p:nvPicPr>
          <p:cNvPr descr="Google Shape;59;p15" id="20" name="Google Shape;20;p14"/>
          <p:cNvPicPr preferRelativeResize="0"/>
          <p:nvPr/>
        </p:nvPicPr>
        <p:blipFill rotWithShape="1">
          <a:blip r:embed="rId2">
            <a:alphaModFix amt="10000"/>
          </a:blip>
          <a:srcRect b="12280" l="8450" r="877" t="0"/>
          <a:stretch/>
        </p:blipFill>
        <p:spPr>
          <a:xfrm>
            <a:off x="3" y="2897400"/>
            <a:ext cx="9144004" cy="2246100"/>
          </a:xfrm>
          <a:prstGeom prst="rect">
            <a:avLst/>
          </a:prstGeom>
          <a:noFill/>
          <a:ln>
            <a:noFill/>
          </a:ln>
        </p:spPr>
      </p:pic>
      <p:pic>
        <p:nvPicPr>
          <p:cNvPr descr="Google Shape;60;p15" id="21" name="Google Shape;21;p14"/>
          <p:cNvPicPr preferRelativeResize="0"/>
          <p:nvPr/>
        </p:nvPicPr>
        <p:blipFill rotWithShape="1">
          <a:blip r:embed="rId3">
            <a:alphaModFix/>
          </a:blip>
          <a:srcRect b="0" l="0" r="0" t="0"/>
          <a:stretch/>
        </p:blipFill>
        <p:spPr>
          <a:xfrm>
            <a:off x="7938224" y="4768818"/>
            <a:ext cx="1100421" cy="275101"/>
          </a:xfrm>
          <a:prstGeom prst="rect">
            <a:avLst/>
          </a:prstGeom>
          <a:noFill/>
          <a:ln>
            <a:noFill/>
          </a:ln>
          <a:effectLst>
            <a:outerShdw blurRad="292100" rotWithShape="0" dir="4980000" dist="95250">
              <a:srgbClr val="000000">
                <a:alpha val="15686"/>
              </a:srgbClr>
            </a:outerShdw>
          </a:effectLst>
        </p:spPr>
      </p:pic>
      <p:sp>
        <p:nvSpPr>
          <p:cNvPr id="22" name="Google Shape;22;p14"/>
          <p:cNvSpPr txBox="1"/>
          <p:nvPr>
            <p:ph idx="12" type="sldNum"/>
          </p:nvPr>
        </p:nvSpPr>
        <p:spPr>
          <a:xfrm>
            <a:off x="4419600" y="4608064"/>
            <a:ext cx="2133600" cy="318397"/>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_3_1_1_1">
  <p:cSld name="CUSTOM_3_1_1_1">
    <p:spTree>
      <p:nvGrpSpPr>
        <p:cNvPr id="23" name="Shape 23"/>
        <p:cNvGrpSpPr/>
        <p:nvPr/>
      </p:nvGrpSpPr>
      <p:grpSpPr>
        <a:xfrm>
          <a:off x="0" y="0"/>
          <a:ext cx="0" cy="0"/>
          <a:chOff x="0" y="0"/>
          <a:chExt cx="0" cy="0"/>
        </a:xfrm>
      </p:grpSpPr>
      <p:pic>
        <p:nvPicPr>
          <p:cNvPr descr="Google Shape;62;p16" id="24" name="Google Shape;24;p15"/>
          <p:cNvPicPr preferRelativeResize="0"/>
          <p:nvPr/>
        </p:nvPicPr>
        <p:blipFill rotWithShape="1">
          <a:blip r:embed="rId2">
            <a:alphaModFix amt="10000"/>
          </a:blip>
          <a:srcRect b="12280" l="8450" r="877" t="0"/>
          <a:stretch/>
        </p:blipFill>
        <p:spPr>
          <a:xfrm>
            <a:off x="3" y="2897400"/>
            <a:ext cx="9144004" cy="2246100"/>
          </a:xfrm>
          <a:prstGeom prst="rect">
            <a:avLst/>
          </a:prstGeom>
          <a:noFill/>
          <a:ln>
            <a:noFill/>
          </a:ln>
        </p:spPr>
      </p:pic>
      <p:pic>
        <p:nvPicPr>
          <p:cNvPr descr="Google Shape;63;p16" id="25" name="Google Shape;25;p15"/>
          <p:cNvPicPr preferRelativeResize="0"/>
          <p:nvPr/>
        </p:nvPicPr>
        <p:blipFill rotWithShape="1">
          <a:blip r:embed="rId3">
            <a:alphaModFix/>
          </a:blip>
          <a:srcRect b="0" l="0" r="0" t="0"/>
          <a:stretch/>
        </p:blipFill>
        <p:spPr>
          <a:xfrm>
            <a:off x="7938224" y="4768818"/>
            <a:ext cx="1100421" cy="275101"/>
          </a:xfrm>
          <a:prstGeom prst="rect">
            <a:avLst/>
          </a:prstGeom>
          <a:noFill/>
          <a:ln>
            <a:noFill/>
          </a:ln>
          <a:effectLst>
            <a:outerShdw blurRad="292100" rotWithShape="0" dir="4980000" dist="95250">
              <a:srgbClr val="000000">
                <a:alpha val="15686"/>
              </a:srgbClr>
            </a:outerShdw>
          </a:effectLst>
        </p:spPr>
      </p:pic>
      <p:sp>
        <p:nvSpPr>
          <p:cNvPr id="26" name="Google Shape;26;p15"/>
          <p:cNvSpPr txBox="1"/>
          <p:nvPr>
            <p:ph type="title"/>
          </p:nvPr>
        </p:nvSpPr>
        <p:spPr>
          <a:xfrm>
            <a:off x="455737" y="249731"/>
            <a:ext cx="8232601" cy="7053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7" name="Google Shape;27;p15"/>
          <p:cNvSpPr txBox="1"/>
          <p:nvPr>
            <p:ph idx="1" type="body"/>
          </p:nvPr>
        </p:nvSpPr>
        <p:spPr>
          <a:xfrm>
            <a:off x="969682" y="1884665"/>
            <a:ext cx="3306302" cy="2275502"/>
          </a:xfrm>
          <a:prstGeom prst="rect">
            <a:avLst/>
          </a:prstGeom>
          <a:noFill/>
          <a:ln>
            <a:noFill/>
          </a:ln>
        </p:spPr>
        <p:txBody>
          <a:bodyPr anchorCtr="0" anchor="t" bIns="91400" lIns="91400" spcFirstLastPara="1" rIns="91400" wrap="square" tIns="91400">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8" name="Google Shape;28;p15"/>
          <p:cNvSpPr txBox="1"/>
          <p:nvPr>
            <p:ph idx="2" type="body"/>
          </p:nvPr>
        </p:nvSpPr>
        <p:spPr>
          <a:xfrm>
            <a:off x="4867976" y="1884665"/>
            <a:ext cx="3306301" cy="2275502"/>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9" name="Google Shape;29;p15"/>
          <p:cNvSpPr txBox="1"/>
          <p:nvPr>
            <p:ph idx="12" type="sldNum"/>
          </p:nvPr>
        </p:nvSpPr>
        <p:spPr>
          <a:xfrm>
            <a:off x="4419600" y="4608064"/>
            <a:ext cx="2133600" cy="318397"/>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0" name="Shape 30"/>
        <p:cNvGrpSpPr/>
        <p:nvPr/>
      </p:nvGrpSpPr>
      <p:grpSpPr>
        <a:xfrm>
          <a:off x="0" y="0"/>
          <a:ext cx="0" cy="0"/>
          <a:chOff x="0" y="0"/>
          <a:chExt cx="0" cy="0"/>
        </a:xfrm>
      </p:grpSpPr>
      <p:sp>
        <p:nvSpPr>
          <p:cNvPr id="31" name="Google Shape;31;p16"/>
          <p:cNvSpPr txBox="1"/>
          <p:nvPr>
            <p:ph type="title"/>
          </p:nvPr>
        </p:nvSpPr>
        <p:spPr>
          <a:xfrm>
            <a:off x="311708" y="744574"/>
            <a:ext cx="8520601" cy="20526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2" name="Google Shape;32;p16"/>
          <p:cNvSpPr txBox="1"/>
          <p:nvPr>
            <p:ph idx="1" type="body"/>
          </p:nvPr>
        </p:nvSpPr>
        <p:spPr>
          <a:xfrm>
            <a:off x="311699" y="2834125"/>
            <a:ext cx="8520602" cy="7926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800"/>
              <a:buFont typeface="Arial"/>
              <a:buNone/>
              <a:defRPr sz="2800"/>
            </a:lvl1pPr>
            <a:lvl2pPr indent="-228600" lvl="1" marL="914400" algn="ctr">
              <a:lnSpc>
                <a:spcPct val="100000"/>
              </a:lnSpc>
              <a:spcBef>
                <a:spcPts val="0"/>
              </a:spcBef>
              <a:spcAft>
                <a:spcPts val="0"/>
              </a:spcAft>
              <a:buClr>
                <a:srgbClr val="585858"/>
              </a:buClr>
              <a:buSzPts val="2800"/>
              <a:buFont typeface="Arial"/>
              <a:buNone/>
              <a:defRPr sz="2800"/>
            </a:lvl2pPr>
            <a:lvl3pPr indent="-228600" lvl="2" marL="1371600" algn="ctr">
              <a:lnSpc>
                <a:spcPct val="100000"/>
              </a:lnSpc>
              <a:spcBef>
                <a:spcPts val="0"/>
              </a:spcBef>
              <a:spcAft>
                <a:spcPts val="0"/>
              </a:spcAft>
              <a:buClr>
                <a:srgbClr val="585858"/>
              </a:buClr>
              <a:buSzPts val="2800"/>
              <a:buFont typeface="Arial"/>
              <a:buNone/>
              <a:defRPr sz="2800"/>
            </a:lvl3pPr>
            <a:lvl4pPr indent="-228600" lvl="3" marL="1828800" algn="ctr">
              <a:lnSpc>
                <a:spcPct val="100000"/>
              </a:lnSpc>
              <a:spcBef>
                <a:spcPts val="0"/>
              </a:spcBef>
              <a:spcAft>
                <a:spcPts val="0"/>
              </a:spcAft>
              <a:buClr>
                <a:srgbClr val="585858"/>
              </a:buClr>
              <a:buSzPts val="2800"/>
              <a:buFont typeface="Arial"/>
              <a:buNone/>
              <a:defRPr sz="2800"/>
            </a:lvl4pPr>
            <a:lvl5pPr indent="-228600" lvl="4" marL="2286000" algn="ctr">
              <a:lnSpc>
                <a:spcPct val="100000"/>
              </a:lnSpc>
              <a:spcBef>
                <a:spcPts val="0"/>
              </a:spcBef>
              <a:spcAft>
                <a:spcPts val="0"/>
              </a:spcAft>
              <a:buClr>
                <a:srgbClr val="585858"/>
              </a:buClr>
              <a:buSzPts val="2800"/>
              <a:buFont typeface="Arial"/>
              <a:buNone/>
              <a:defRPr sz="28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3" name="Google Shape;33;p16"/>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34" name="Shape 34"/>
        <p:cNvGrpSpPr/>
        <p:nvPr/>
      </p:nvGrpSpPr>
      <p:grpSpPr>
        <a:xfrm>
          <a:off x="0" y="0"/>
          <a:ext cx="0" cy="0"/>
          <a:chOff x="0" y="0"/>
          <a:chExt cx="0" cy="0"/>
        </a:xfrm>
      </p:grpSpPr>
      <p:sp>
        <p:nvSpPr>
          <p:cNvPr id="35" name="Google Shape;35;p17"/>
          <p:cNvSpPr txBox="1"/>
          <p:nvPr>
            <p:ph type="title"/>
          </p:nvPr>
        </p:nvSpPr>
        <p:spPr>
          <a:xfrm>
            <a:off x="311699" y="2150849"/>
            <a:ext cx="8520602" cy="841801"/>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6" name="Google Shape;36;p17"/>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37" name="Shape 37"/>
        <p:cNvGrpSpPr/>
        <p:nvPr/>
      </p:nvGrpSpPr>
      <p:grpSpPr>
        <a:xfrm>
          <a:off x="0" y="0"/>
          <a:ext cx="0" cy="0"/>
          <a:chOff x="0" y="0"/>
          <a:chExt cx="0" cy="0"/>
        </a:xfrm>
      </p:grpSpPr>
      <p:sp>
        <p:nvSpPr>
          <p:cNvPr id="38" name="Google Shape;38;p18"/>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9" name="Google Shape;39;p18"/>
          <p:cNvSpPr txBox="1"/>
          <p:nvPr>
            <p:ph idx="1" type="body"/>
          </p:nvPr>
        </p:nvSpPr>
        <p:spPr>
          <a:xfrm>
            <a:off x="311699" y="1152475"/>
            <a:ext cx="85206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0" name="Google Shape;40;p18"/>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41" name="Shape 41"/>
        <p:cNvGrpSpPr/>
        <p:nvPr/>
      </p:nvGrpSpPr>
      <p:grpSpPr>
        <a:xfrm>
          <a:off x="0" y="0"/>
          <a:ext cx="0" cy="0"/>
          <a:chOff x="0" y="0"/>
          <a:chExt cx="0" cy="0"/>
        </a:xfrm>
      </p:grpSpPr>
      <p:sp>
        <p:nvSpPr>
          <p:cNvPr id="42" name="Google Shape;42;p19"/>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3" name="Google Shape;43;p19"/>
          <p:cNvSpPr txBox="1"/>
          <p:nvPr>
            <p:ph idx="1" type="body"/>
          </p:nvPr>
        </p:nvSpPr>
        <p:spPr>
          <a:xfrm>
            <a:off x="311699" y="1152475"/>
            <a:ext cx="3999902" cy="3416400"/>
          </a:xfrm>
          <a:prstGeom prst="rect">
            <a:avLst/>
          </a:prstGeom>
          <a:noFill/>
          <a:ln>
            <a:noFill/>
          </a:ln>
        </p:spPr>
        <p:txBody>
          <a:bodyPr anchorCtr="0" anchor="t" bIns="91400" lIns="91400" spcFirstLastPara="1" rIns="91400" wrap="square" tIns="9140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4" name="Google Shape;44;p19"/>
          <p:cNvSpPr txBox="1"/>
          <p:nvPr>
            <p:ph idx="2" type="body"/>
          </p:nvPr>
        </p:nvSpPr>
        <p:spPr>
          <a:xfrm>
            <a:off x="4832399" y="1152475"/>
            <a:ext cx="39999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5" name="Google Shape;45;p19"/>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46" name="Shape 46"/>
        <p:cNvGrpSpPr/>
        <p:nvPr/>
      </p:nvGrpSpPr>
      <p:grpSpPr>
        <a:xfrm>
          <a:off x="0" y="0"/>
          <a:ext cx="0" cy="0"/>
          <a:chOff x="0" y="0"/>
          <a:chExt cx="0" cy="0"/>
        </a:xfrm>
      </p:grpSpPr>
      <p:sp>
        <p:nvSpPr>
          <p:cNvPr id="47" name="Google Shape;47;p20"/>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8" name="Google Shape;48;p20"/>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311699" y="1152475"/>
            <a:ext cx="8520602" cy="3416400"/>
          </a:xfrm>
          <a:prstGeom prst="rect">
            <a:avLst/>
          </a:prstGeom>
          <a:noFill/>
          <a:ln>
            <a:noFill/>
          </a:ln>
        </p:spPr>
        <p:txBody>
          <a:bodyPr anchorCtr="0" anchor="t" bIns="91400" lIns="91400" spcFirstLastPara="1" rIns="91400" wrap="square" tIns="91400">
            <a:normAutofit/>
          </a:bodyPr>
          <a:lstStyle>
            <a:lvl1pPr indent="-342900" lvl="0" marL="457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 name="Google Shape;8;p11"/>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0"/>
          <p:cNvSpPr txBox="1"/>
          <p:nvPr>
            <p:ph idx="4294967295" type="title"/>
          </p:nvPr>
        </p:nvSpPr>
        <p:spPr>
          <a:xfrm>
            <a:off x="752574" y="2219100"/>
            <a:ext cx="7739099" cy="705301"/>
          </a:xfrm>
          <a:prstGeom prst="rect">
            <a:avLst/>
          </a:prstGeom>
          <a:noFill/>
          <a:ln>
            <a:noFill/>
          </a:ln>
        </p:spPr>
        <p:txBody>
          <a:bodyPr anchorCtr="0" anchor="t" bIns="91400" lIns="91400" spcFirstLastPara="1" rIns="91400" wrap="square" tIns="91400">
            <a:normAutofit/>
          </a:bodyPr>
          <a:lstStyle/>
          <a:p>
            <a:pPr indent="0" lvl="0" marL="0" marR="0" rtl="0" algn="ctr">
              <a:lnSpc>
                <a:spcPct val="100000"/>
              </a:lnSpc>
              <a:spcBef>
                <a:spcPts val="0"/>
              </a:spcBef>
              <a:spcAft>
                <a:spcPts val="0"/>
              </a:spcAft>
              <a:buClr>
                <a:srgbClr val="000000"/>
              </a:buClr>
              <a:buSzPts val="2500"/>
              <a:buFont typeface="Roboto Black"/>
              <a:buNone/>
            </a:pPr>
            <a:r>
              <a:rPr lang="en-US" sz="2500">
                <a:latin typeface="Roboto Black"/>
                <a:ea typeface="Roboto Black"/>
                <a:cs typeface="Roboto Black"/>
                <a:sym typeface="Roboto Black"/>
              </a:rPr>
              <a:t>Building a culture of gratitude begins with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idx="4294967295" type="title"/>
          </p:nvPr>
        </p:nvSpPr>
        <p:spPr>
          <a:xfrm>
            <a:off x="455700" y="1929231"/>
            <a:ext cx="8232600" cy="2012641"/>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Clr>
                <a:srgbClr val="424143"/>
              </a:buClr>
              <a:buSzPts val="4500"/>
              <a:buFont typeface="Roboto Black"/>
              <a:buNone/>
            </a:pPr>
            <a:r>
              <a:t/>
            </a:r>
            <a:endParaRPr sz="2900"/>
          </a:p>
          <a:p>
            <a:pPr indent="0" lvl="0" marL="0" rtl="0" algn="ctr">
              <a:lnSpc>
                <a:spcPct val="100000"/>
              </a:lnSpc>
              <a:spcBef>
                <a:spcPts val="0"/>
              </a:spcBef>
              <a:spcAft>
                <a:spcPts val="0"/>
              </a:spcAft>
              <a:buClr>
                <a:srgbClr val="424143"/>
              </a:buClr>
              <a:buSzPts val="3900"/>
              <a:buFont typeface="Roboto Black"/>
              <a:buNone/>
            </a:pPr>
            <a:r>
              <a:rPr lang="en-US" sz="3900">
                <a:solidFill>
                  <a:srgbClr val="424143"/>
                </a:solidFill>
                <a:latin typeface="Roboto Black"/>
                <a:ea typeface="Roboto Black"/>
                <a:cs typeface="Roboto Black"/>
                <a:sym typeface="Roboto Black"/>
              </a:rPr>
              <a:t>Gratitude &amp; Connectedness</a:t>
            </a:r>
            <a:endParaRPr sz="2900"/>
          </a:p>
        </p:txBody>
      </p:sp>
      <p:pic>
        <p:nvPicPr>
          <p:cNvPr descr="Google Shape;88;p21" id="91" name="Google Shape;91;p2"/>
          <p:cNvPicPr preferRelativeResize="0"/>
          <p:nvPr/>
        </p:nvPicPr>
        <p:blipFill rotWithShape="1">
          <a:blip r:embed="rId3">
            <a:alphaModFix/>
          </a:blip>
          <a:srcRect b="0" l="0" r="0" t="0"/>
          <a:stretch/>
        </p:blipFill>
        <p:spPr>
          <a:xfrm>
            <a:off x="2682400" y="1201628"/>
            <a:ext cx="3779200" cy="944776"/>
          </a:xfrm>
          <a:prstGeom prst="rect">
            <a:avLst/>
          </a:prstGeom>
          <a:noFill/>
          <a:ln>
            <a:noFill/>
          </a:ln>
          <a:effectLst>
            <a:outerShdw blurRad="292100" rotWithShape="0" dir="4980000" dist="95250">
              <a:srgbClr val="000000">
                <a:alpha val="15686"/>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p:nvPr/>
        </p:nvSpPr>
        <p:spPr>
          <a:xfrm>
            <a:off x="-31550" y="1059700"/>
            <a:ext cx="9238800" cy="1443901"/>
          </a:xfrm>
          <a:prstGeom prst="rect">
            <a:avLst/>
          </a:prstGeom>
          <a:solidFill>
            <a:srgbClr val="57BFE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7" name="Google Shape;97;p3"/>
          <p:cNvGrpSpPr/>
          <p:nvPr/>
        </p:nvGrpSpPr>
        <p:grpSpPr>
          <a:xfrm>
            <a:off x="1052773" y="2976374"/>
            <a:ext cx="7145253" cy="1322402"/>
            <a:chOff x="-1" y="0"/>
            <a:chExt cx="7145251" cy="1322400"/>
          </a:xfrm>
        </p:grpSpPr>
        <p:sp>
          <p:nvSpPr>
            <p:cNvPr id="98" name="Google Shape;98;p3"/>
            <p:cNvSpPr/>
            <p:nvPr/>
          </p:nvSpPr>
          <p:spPr>
            <a:xfrm>
              <a:off x="124" y="0"/>
              <a:ext cx="1610701" cy="1322400"/>
            </a:xfrm>
            <a:prstGeom prst="roundRect">
              <a:avLst>
                <a:gd fmla="val 8532" name="adj"/>
              </a:avLst>
            </a:prstGeom>
            <a:solidFill>
              <a:srgbClr val="FFFFFF"/>
            </a:solidFill>
            <a:ln>
              <a:noFill/>
            </a:ln>
            <a:effectLst>
              <a:outerShdw blurRad="215900" rotWithShape="0" dir="6300000" dist="28575">
                <a:srgbClr val="000000">
                  <a:alpha val="12941"/>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
            <p:cNvSpPr/>
            <p:nvPr/>
          </p:nvSpPr>
          <p:spPr>
            <a:xfrm>
              <a:off x="1838399" y="0"/>
              <a:ext cx="1610702" cy="1322400"/>
            </a:xfrm>
            <a:prstGeom prst="roundRect">
              <a:avLst>
                <a:gd fmla="val 8532" name="adj"/>
              </a:avLst>
            </a:prstGeom>
            <a:solidFill>
              <a:srgbClr val="FFFFFF"/>
            </a:solidFill>
            <a:ln>
              <a:noFill/>
            </a:ln>
            <a:effectLst>
              <a:outerShdw blurRad="215900" rotWithShape="0" dir="6300000" dist="28575">
                <a:srgbClr val="000000">
                  <a:alpha val="12941"/>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
            <p:cNvSpPr/>
            <p:nvPr/>
          </p:nvSpPr>
          <p:spPr>
            <a:xfrm>
              <a:off x="3676674" y="0"/>
              <a:ext cx="1610701" cy="1322400"/>
            </a:xfrm>
            <a:prstGeom prst="roundRect">
              <a:avLst>
                <a:gd fmla="val 8532" name="adj"/>
              </a:avLst>
            </a:prstGeom>
            <a:solidFill>
              <a:srgbClr val="FFFFFF"/>
            </a:solidFill>
            <a:ln>
              <a:noFill/>
            </a:ln>
            <a:effectLst>
              <a:outerShdw blurRad="215900" rotWithShape="0" dir="6300000" dist="28575">
                <a:srgbClr val="000000">
                  <a:alpha val="12941"/>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
            <p:cNvSpPr/>
            <p:nvPr/>
          </p:nvSpPr>
          <p:spPr>
            <a:xfrm>
              <a:off x="5514949" y="0"/>
              <a:ext cx="1610701" cy="1322400"/>
            </a:xfrm>
            <a:prstGeom prst="roundRect">
              <a:avLst>
                <a:gd fmla="val 8532" name="adj"/>
              </a:avLst>
            </a:prstGeom>
            <a:solidFill>
              <a:srgbClr val="FFFFFF"/>
            </a:solidFill>
            <a:ln>
              <a:noFill/>
            </a:ln>
            <a:effectLst>
              <a:outerShdw blurRad="215900" rotWithShape="0" dir="6300000" dist="28575">
                <a:srgbClr val="000000">
                  <a:alpha val="12941"/>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
            <p:cNvSpPr txBox="1"/>
            <p:nvPr/>
          </p:nvSpPr>
          <p:spPr>
            <a:xfrm>
              <a:off x="324274" y="119037"/>
              <a:ext cx="962401" cy="6527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ED3459"/>
                </a:buClr>
                <a:buSzPts val="3100"/>
                <a:buFont typeface="Roboto Black"/>
                <a:buNone/>
              </a:pPr>
              <a:r>
                <a:rPr b="0" i="0" lang="en-US" sz="3100" u="none" cap="none" strike="noStrike">
                  <a:solidFill>
                    <a:srgbClr val="ED3459"/>
                  </a:solidFill>
                  <a:latin typeface="Roboto Black"/>
                  <a:ea typeface="Roboto Black"/>
                  <a:cs typeface="Roboto Black"/>
                  <a:sym typeface="Roboto Black"/>
                </a:rPr>
                <a:t>95%</a:t>
              </a:r>
              <a:endParaRPr/>
            </a:p>
          </p:txBody>
        </p:sp>
        <p:sp>
          <p:nvSpPr>
            <p:cNvPr id="103" name="Google Shape;103;p3"/>
            <p:cNvSpPr txBox="1"/>
            <p:nvPr/>
          </p:nvSpPr>
          <p:spPr>
            <a:xfrm>
              <a:off x="-1" y="710774"/>
              <a:ext cx="1610701" cy="4241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Avg Employee adoption</a:t>
              </a:r>
              <a:endParaRPr/>
            </a:p>
            <a:p>
              <a:pPr indent="0" lvl="0" marL="0" marR="0" rtl="0" algn="ctr">
                <a:lnSpc>
                  <a:spcPct val="100000"/>
                </a:lnSpc>
                <a:spcBef>
                  <a:spcPts val="0"/>
                </a:spcBef>
                <a:spcAft>
                  <a:spcPts val="0"/>
                </a:spcAft>
                <a:buClr>
                  <a:srgbClr val="000000"/>
                </a:buClr>
                <a:buSzPts val="700"/>
                <a:buFont typeface="Roboto"/>
                <a:buNone/>
              </a:pPr>
              <a:r>
                <a:rPr b="0" i="0" lang="en-US" sz="700" u="none" cap="none" strike="noStrike">
                  <a:solidFill>
                    <a:srgbClr val="000000"/>
                  </a:solidFill>
                  <a:latin typeface="Roboto"/>
                  <a:ea typeface="Roboto"/>
                  <a:cs typeface="Roboto"/>
                  <a:sym typeface="Roboto"/>
                </a:rPr>
                <a:t>(with no decrease over time)</a:t>
              </a:r>
              <a:endParaRPr/>
            </a:p>
          </p:txBody>
        </p:sp>
        <p:sp>
          <p:nvSpPr>
            <p:cNvPr id="104" name="Google Shape;104;p3"/>
            <p:cNvSpPr txBox="1"/>
            <p:nvPr/>
          </p:nvSpPr>
          <p:spPr>
            <a:xfrm>
              <a:off x="2182024" y="119037"/>
              <a:ext cx="962401" cy="6527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6A3FF"/>
                </a:buClr>
                <a:buSzPts val="3100"/>
                <a:buFont typeface="Roboto Black"/>
                <a:buNone/>
              </a:pPr>
              <a:r>
                <a:rPr b="0" i="0" lang="en-US" sz="3100" u="none" cap="none" strike="noStrike">
                  <a:solidFill>
                    <a:srgbClr val="06A3FF"/>
                  </a:solidFill>
                  <a:latin typeface="Roboto Black"/>
                  <a:ea typeface="Roboto Black"/>
                  <a:cs typeface="Roboto Black"/>
                  <a:sym typeface="Roboto Black"/>
                </a:rPr>
                <a:t>52%</a:t>
              </a:r>
              <a:endParaRPr/>
            </a:p>
          </p:txBody>
        </p:sp>
        <p:sp>
          <p:nvSpPr>
            <p:cNvPr id="105" name="Google Shape;105;p3"/>
            <p:cNvSpPr txBox="1"/>
            <p:nvPr/>
          </p:nvSpPr>
          <p:spPr>
            <a:xfrm>
              <a:off x="1819049" y="710763"/>
              <a:ext cx="1649401" cy="3225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Increase in eNPS</a:t>
              </a:r>
              <a:endParaRPr/>
            </a:p>
          </p:txBody>
        </p:sp>
        <p:sp>
          <p:nvSpPr>
            <p:cNvPr id="106" name="Google Shape;106;p3"/>
            <p:cNvSpPr txBox="1"/>
            <p:nvPr/>
          </p:nvSpPr>
          <p:spPr>
            <a:xfrm>
              <a:off x="4039775" y="119037"/>
              <a:ext cx="962401" cy="6527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72AB4A"/>
                </a:buClr>
                <a:buSzPts val="3100"/>
                <a:buFont typeface="Roboto Black"/>
                <a:buNone/>
              </a:pPr>
              <a:r>
                <a:rPr b="0" i="0" lang="en-US" sz="3100" u="none" cap="none" strike="noStrike">
                  <a:solidFill>
                    <a:srgbClr val="72AB4A"/>
                  </a:solidFill>
                  <a:latin typeface="Roboto Black"/>
                  <a:ea typeface="Roboto Black"/>
                  <a:cs typeface="Roboto Black"/>
                  <a:sym typeface="Roboto Black"/>
                </a:rPr>
                <a:t>77%</a:t>
              </a:r>
              <a:endParaRPr/>
            </a:p>
          </p:txBody>
        </p:sp>
        <p:sp>
          <p:nvSpPr>
            <p:cNvPr id="107" name="Google Shape;107;p3"/>
            <p:cNvSpPr txBox="1"/>
            <p:nvPr/>
          </p:nvSpPr>
          <p:spPr>
            <a:xfrm>
              <a:off x="3676799" y="710774"/>
              <a:ext cx="1610702" cy="4622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Increase to employee intent to stay</a:t>
              </a:r>
              <a:endParaRPr/>
            </a:p>
          </p:txBody>
        </p:sp>
        <p:sp>
          <p:nvSpPr>
            <p:cNvPr id="108" name="Google Shape;108;p3"/>
            <p:cNvSpPr txBox="1"/>
            <p:nvPr/>
          </p:nvSpPr>
          <p:spPr>
            <a:xfrm>
              <a:off x="5897524" y="119037"/>
              <a:ext cx="962401" cy="6527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A762CC"/>
                </a:buClr>
                <a:buSzPts val="3100"/>
                <a:buFont typeface="Roboto Black"/>
                <a:buNone/>
              </a:pPr>
              <a:r>
                <a:rPr b="0" i="0" lang="en-US" sz="3100" u="none" cap="none" strike="noStrike">
                  <a:solidFill>
                    <a:srgbClr val="A762CC"/>
                  </a:solidFill>
                  <a:latin typeface="Roboto Black"/>
                  <a:ea typeface="Roboto Black"/>
                  <a:cs typeface="Roboto Black"/>
                  <a:sym typeface="Roboto Black"/>
                </a:rPr>
                <a:t>98%</a:t>
              </a:r>
              <a:endParaRPr/>
            </a:p>
          </p:txBody>
        </p:sp>
        <p:sp>
          <p:nvSpPr>
            <p:cNvPr id="109" name="Google Shape;109;p3"/>
            <p:cNvSpPr txBox="1"/>
            <p:nvPr/>
          </p:nvSpPr>
          <p:spPr>
            <a:xfrm>
              <a:off x="5534549" y="710774"/>
              <a:ext cx="1610701" cy="3225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Customer retention rate</a:t>
              </a:r>
              <a:endParaRPr/>
            </a:p>
          </p:txBody>
        </p:sp>
      </p:grpSp>
      <p:sp>
        <p:nvSpPr>
          <p:cNvPr id="110" name="Google Shape;110;p3"/>
          <p:cNvSpPr txBox="1"/>
          <p:nvPr/>
        </p:nvSpPr>
        <p:spPr>
          <a:xfrm>
            <a:off x="1118374" y="1306974"/>
            <a:ext cx="1856102" cy="8940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1700"/>
              <a:buFont typeface="Roboto Black"/>
              <a:buNone/>
            </a:pPr>
            <a:r>
              <a:rPr b="0" i="0" lang="en-US" sz="1700" u="none" cap="none" strike="noStrike">
                <a:solidFill>
                  <a:srgbClr val="FFFFFF"/>
                </a:solidFill>
                <a:latin typeface="Roboto Black"/>
                <a:ea typeface="Roboto Black"/>
                <a:cs typeface="Roboto Black"/>
                <a:sym typeface="Roboto Black"/>
              </a:rPr>
              <a:t>Why do we exist</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Help people be happier about being at work</a:t>
            </a:r>
            <a:endParaRPr/>
          </a:p>
        </p:txBody>
      </p:sp>
      <p:sp>
        <p:nvSpPr>
          <p:cNvPr id="111" name="Google Shape;111;p3"/>
          <p:cNvSpPr txBox="1"/>
          <p:nvPr/>
        </p:nvSpPr>
        <p:spPr>
          <a:xfrm>
            <a:off x="3643950" y="1306974"/>
            <a:ext cx="1856101" cy="10210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1700"/>
              <a:buFont typeface="Roboto Black"/>
              <a:buNone/>
            </a:pPr>
            <a:r>
              <a:rPr b="0" i="0" lang="en-US" sz="1700" u="none" cap="none" strike="noStrike">
                <a:solidFill>
                  <a:srgbClr val="FFFFFF"/>
                </a:solidFill>
                <a:latin typeface="Roboto Black"/>
                <a:ea typeface="Roboto Black"/>
                <a:cs typeface="Roboto Black"/>
                <a:sym typeface="Roboto Black"/>
              </a:rPr>
              <a:t>What do we do</a:t>
            </a:r>
            <a:endParaRPr b="1" i="0" sz="7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Appreciate employees build a strong community, help managers be better managers</a:t>
            </a:r>
            <a:endParaRPr/>
          </a:p>
        </p:txBody>
      </p:sp>
      <p:sp>
        <p:nvSpPr>
          <p:cNvPr id="112" name="Google Shape;112;p3"/>
          <p:cNvSpPr txBox="1"/>
          <p:nvPr/>
        </p:nvSpPr>
        <p:spPr>
          <a:xfrm>
            <a:off x="5892474" y="1306974"/>
            <a:ext cx="1856101" cy="10210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1700"/>
              <a:buFont typeface="Roboto Black"/>
              <a:buNone/>
            </a:pPr>
            <a:r>
              <a:rPr b="0" i="0" lang="en-US" sz="1700" u="none" cap="none" strike="noStrike">
                <a:solidFill>
                  <a:srgbClr val="FFFFFF"/>
                </a:solidFill>
                <a:latin typeface="Roboto Black"/>
                <a:ea typeface="Roboto Black"/>
                <a:cs typeface="Roboto Black"/>
                <a:sym typeface="Roboto Black"/>
              </a:rPr>
              <a:t>Our Values</a:t>
            </a:r>
            <a:endParaRPr b="1" i="0" sz="7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Stay Young</a:t>
            </a:r>
            <a:endParaRPr/>
          </a:p>
          <a:p>
            <a:pPr indent="0" lvl="0" marL="0" marR="0" rtl="0" algn="ctr">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Love What You Do</a:t>
            </a:r>
            <a:endParaRPr/>
          </a:p>
          <a:p>
            <a:pPr indent="0" lvl="0" marL="0" marR="0" rtl="0" algn="ctr">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Serve Always</a:t>
            </a:r>
            <a:endParaRPr/>
          </a:p>
        </p:txBody>
      </p:sp>
      <p:cxnSp>
        <p:nvCxnSpPr>
          <p:cNvPr id="113" name="Google Shape;113;p3"/>
          <p:cNvCxnSpPr/>
          <p:nvPr/>
        </p:nvCxnSpPr>
        <p:spPr>
          <a:xfrm>
            <a:off x="1885600" y="1741675"/>
            <a:ext cx="347101" cy="1"/>
          </a:xfrm>
          <a:prstGeom prst="straightConnector1">
            <a:avLst/>
          </a:prstGeom>
          <a:noFill/>
          <a:ln cap="flat" cmpd="sng" w="19050">
            <a:solidFill>
              <a:srgbClr val="FFFFFF"/>
            </a:solidFill>
            <a:prstDash val="solid"/>
            <a:round/>
            <a:headEnd len="sm" w="sm" type="none"/>
            <a:tailEnd len="sm" w="sm" type="none"/>
          </a:ln>
        </p:spPr>
      </p:cxnSp>
      <p:cxnSp>
        <p:nvCxnSpPr>
          <p:cNvPr id="114" name="Google Shape;114;p3"/>
          <p:cNvCxnSpPr/>
          <p:nvPr/>
        </p:nvCxnSpPr>
        <p:spPr>
          <a:xfrm>
            <a:off x="4398450" y="1741675"/>
            <a:ext cx="347101" cy="1"/>
          </a:xfrm>
          <a:prstGeom prst="straightConnector1">
            <a:avLst/>
          </a:prstGeom>
          <a:noFill/>
          <a:ln cap="flat" cmpd="sng" w="19050">
            <a:solidFill>
              <a:srgbClr val="FFFFFF"/>
            </a:solidFill>
            <a:prstDash val="solid"/>
            <a:round/>
            <a:headEnd len="sm" w="sm" type="none"/>
            <a:tailEnd len="sm" w="sm" type="none"/>
          </a:ln>
        </p:spPr>
      </p:cxnSp>
      <p:cxnSp>
        <p:nvCxnSpPr>
          <p:cNvPr id="115" name="Google Shape;115;p3"/>
          <p:cNvCxnSpPr/>
          <p:nvPr/>
        </p:nvCxnSpPr>
        <p:spPr>
          <a:xfrm>
            <a:off x="6646974" y="1741675"/>
            <a:ext cx="347101" cy="1"/>
          </a:xfrm>
          <a:prstGeom prst="straightConnector1">
            <a:avLst/>
          </a:prstGeom>
          <a:noFill/>
          <a:ln cap="flat" cmpd="sng" w="19050">
            <a:solidFill>
              <a:srgbClr val="FFFFFF"/>
            </a:solidFill>
            <a:prstDash val="solid"/>
            <a:round/>
            <a:headEnd len="sm" w="sm" type="none"/>
            <a:tailEnd len="sm" w="sm" type="none"/>
          </a:ln>
        </p:spPr>
      </p:cxnSp>
      <p:pic>
        <p:nvPicPr>
          <p:cNvPr descr="Google Shape;113;p22" id="116" name="Google Shape;116;p3"/>
          <p:cNvPicPr preferRelativeResize="0"/>
          <p:nvPr/>
        </p:nvPicPr>
        <p:blipFill rotWithShape="1">
          <a:blip r:embed="rId3">
            <a:alphaModFix/>
          </a:blip>
          <a:srcRect b="0" l="0" r="0" t="0"/>
          <a:stretch/>
        </p:blipFill>
        <p:spPr>
          <a:xfrm>
            <a:off x="362849" y="258675"/>
            <a:ext cx="2268128" cy="567025"/>
          </a:xfrm>
          <a:prstGeom prst="rect">
            <a:avLst/>
          </a:prstGeom>
          <a:noFill/>
          <a:ln>
            <a:noFill/>
          </a:ln>
          <a:effectLst>
            <a:outerShdw blurRad="292100" rotWithShape="0" dir="4980000" dist="95250">
              <a:srgbClr val="000000">
                <a:alpha val="15686"/>
              </a:srgbClr>
            </a:outerShdw>
          </a:effectLst>
        </p:spPr>
      </p:pic>
      <p:sp>
        <p:nvSpPr>
          <p:cNvPr id="117" name="Google Shape;117;p3"/>
          <p:cNvSpPr txBox="1"/>
          <p:nvPr/>
        </p:nvSpPr>
        <p:spPr>
          <a:xfrm>
            <a:off x="4449850" y="302499"/>
            <a:ext cx="4544401" cy="500351"/>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434343"/>
              </a:buClr>
              <a:buSzPts val="1200"/>
              <a:buFont typeface="Roboto Black"/>
              <a:buNone/>
            </a:pPr>
            <a:r>
              <a:rPr b="0" i="0" lang="en-US" sz="1200" u="none" cap="none" strike="noStrike">
                <a:solidFill>
                  <a:srgbClr val="434343"/>
                </a:solidFill>
                <a:latin typeface="Roboto Black"/>
                <a:ea typeface="Roboto Black"/>
                <a:cs typeface="Roboto Black"/>
                <a:sym typeface="Roboto Black"/>
              </a:rPr>
              <a:t>Founded by Scott Johnson in 2013</a:t>
            </a:r>
            <a:endParaRPr/>
          </a:p>
          <a:p>
            <a:pPr indent="0" lvl="0" marL="0" marR="0" rtl="0" algn="r">
              <a:lnSpc>
                <a:spcPct val="100000"/>
              </a:lnSpc>
              <a:spcBef>
                <a:spcPts val="0"/>
              </a:spcBef>
              <a:spcAft>
                <a:spcPts val="0"/>
              </a:spcAft>
              <a:buClr>
                <a:srgbClr val="666666"/>
              </a:buClr>
              <a:buSzPts val="1000"/>
              <a:buFont typeface="Roboto"/>
              <a:buNone/>
            </a:pPr>
            <a:r>
              <a:rPr b="0" i="1" lang="en-US" sz="1000" u="none" cap="none" strike="noStrike">
                <a:solidFill>
                  <a:srgbClr val="666666"/>
                </a:solidFill>
                <a:latin typeface="Roboto"/>
                <a:ea typeface="Roboto"/>
                <a:cs typeface="Roboto"/>
                <a:sym typeface="Roboto"/>
              </a:rPr>
              <a:t>Founder and former CEO of Workfront, an Adobe company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Screen Shot 2022-07-13 at 2.51.50 PM.png" id="122" name="Google Shape;122;p4"/>
          <p:cNvPicPr preferRelativeResize="0"/>
          <p:nvPr/>
        </p:nvPicPr>
        <p:blipFill rotWithShape="1">
          <a:blip r:embed="rId3">
            <a:alphaModFix/>
          </a:blip>
          <a:srcRect b="12195" l="13881" r="13881" t="0"/>
          <a:stretch/>
        </p:blipFill>
        <p:spPr>
          <a:xfrm>
            <a:off x="3893741" y="519813"/>
            <a:ext cx="4925107" cy="2083341"/>
          </a:xfrm>
          <a:prstGeom prst="rect">
            <a:avLst/>
          </a:prstGeom>
          <a:noFill/>
          <a:ln>
            <a:noFill/>
          </a:ln>
          <a:effectLst>
            <a:outerShdw blurRad="63500" rotWithShape="0" dir="5400000" dist="19050">
              <a:srgbClr val="000000">
                <a:alpha val="49803"/>
              </a:srgbClr>
            </a:outerShdw>
          </a:effectLst>
        </p:spPr>
      </p:pic>
      <p:pic>
        <p:nvPicPr>
          <p:cNvPr descr="Artboard 1@4x.png" id="123" name="Google Shape;123;p4"/>
          <p:cNvPicPr preferRelativeResize="0"/>
          <p:nvPr/>
        </p:nvPicPr>
        <p:blipFill rotWithShape="1">
          <a:blip r:embed="rId4">
            <a:alphaModFix/>
          </a:blip>
          <a:srcRect b="0" l="0" r="0" t="0"/>
          <a:stretch/>
        </p:blipFill>
        <p:spPr>
          <a:xfrm>
            <a:off x="537305" y="335889"/>
            <a:ext cx="3335171" cy="570886"/>
          </a:xfrm>
          <a:prstGeom prst="rect">
            <a:avLst/>
          </a:prstGeom>
          <a:noFill/>
          <a:ln>
            <a:noFill/>
          </a:ln>
        </p:spPr>
      </p:pic>
      <p:pic>
        <p:nvPicPr>
          <p:cNvPr descr="Screen Shot 2022-07-13 at 2.50.33 PM.png" id="124" name="Google Shape;124;p4"/>
          <p:cNvPicPr preferRelativeResize="0"/>
          <p:nvPr/>
        </p:nvPicPr>
        <p:blipFill rotWithShape="1">
          <a:blip r:embed="rId5">
            <a:alphaModFix/>
          </a:blip>
          <a:srcRect b="0" l="10581" r="10580" t="0"/>
          <a:stretch/>
        </p:blipFill>
        <p:spPr>
          <a:xfrm>
            <a:off x="502843" y="1291175"/>
            <a:ext cx="4513446" cy="3561781"/>
          </a:xfrm>
          <a:prstGeom prst="rect">
            <a:avLst/>
          </a:prstGeom>
          <a:noFill/>
          <a:ln>
            <a:noFill/>
          </a:ln>
          <a:effectLst>
            <a:outerShdw blurRad="63500" rotWithShape="0" dir="5400000" dist="19050">
              <a:srgbClr val="000000">
                <a:alpha val="4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Recognize.png" id="129" name="Google Shape;129;p5"/>
          <p:cNvPicPr preferRelativeResize="0"/>
          <p:nvPr/>
        </p:nvPicPr>
        <p:blipFill rotWithShape="1">
          <a:blip r:embed="rId3">
            <a:alphaModFix/>
          </a:blip>
          <a:srcRect b="4812" l="0" r="0" t="4812"/>
          <a:stretch/>
        </p:blipFill>
        <p:spPr>
          <a:xfrm>
            <a:off x="537305" y="335889"/>
            <a:ext cx="3335171" cy="570886"/>
          </a:xfrm>
          <a:prstGeom prst="rect">
            <a:avLst/>
          </a:prstGeom>
          <a:noFill/>
          <a:ln>
            <a:noFill/>
          </a:ln>
        </p:spPr>
      </p:pic>
      <p:pic>
        <p:nvPicPr>
          <p:cNvPr descr="Screen Shot 2022-07-13 at 2.51.00 PM.png" id="130" name="Google Shape;130;p5"/>
          <p:cNvPicPr preferRelativeResize="0"/>
          <p:nvPr/>
        </p:nvPicPr>
        <p:blipFill rotWithShape="1">
          <a:blip r:embed="rId4">
            <a:alphaModFix/>
          </a:blip>
          <a:srcRect b="0" l="10613" r="10612" t="0"/>
          <a:stretch/>
        </p:blipFill>
        <p:spPr>
          <a:xfrm>
            <a:off x="4087320" y="697718"/>
            <a:ext cx="4875888" cy="3847802"/>
          </a:xfrm>
          <a:prstGeom prst="rect">
            <a:avLst/>
          </a:prstGeom>
          <a:noFill/>
          <a:ln>
            <a:noFill/>
          </a:ln>
          <a:effectLst>
            <a:outerShdw blurRad="63500" rotWithShape="0" dir="5400000" dist="19050">
              <a:srgbClr val="000000">
                <a:alpha val="49803"/>
              </a:srgbClr>
            </a:outerShdw>
          </a:effectLst>
        </p:spPr>
      </p:pic>
      <p:pic>
        <p:nvPicPr>
          <p:cNvPr descr="Appreciation.png" id="131" name="Google Shape;131;p5"/>
          <p:cNvPicPr preferRelativeResize="0"/>
          <p:nvPr/>
        </p:nvPicPr>
        <p:blipFill rotWithShape="1">
          <a:blip r:embed="rId5">
            <a:alphaModFix/>
          </a:blip>
          <a:srcRect b="0" l="877" r="878" t="0"/>
          <a:stretch/>
        </p:blipFill>
        <p:spPr>
          <a:xfrm>
            <a:off x="619590" y="1126919"/>
            <a:ext cx="2345685" cy="3673272"/>
          </a:xfrm>
          <a:prstGeom prst="rect">
            <a:avLst/>
          </a:prstGeom>
          <a:noFill/>
          <a:ln>
            <a:noFill/>
          </a:ln>
          <a:effectLst>
            <a:outerShdw blurRad="88900" rotWithShape="0" dir="5400000" dist="19961">
              <a:srgbClr val="000000">
                <a:alpha val="4980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nvSpPr>
        <p:spPr>
          <a:xfrm>
            <a:off x="466536" y="1914376"/>
            <a:ext cx="3689100" cy="1206300"/>
          </a:xfrm>
          <a:prstGeom prst="rect">
            <a:avLst/>
          </a:prstGeom>
          <a:noFill/>
          <a:ln>
            <a:noFill/>
          </a:ln>
        </p:spPr>
        <p:txBody>
          <a:bodyPr anchorCtr="0" anchor="t" bIns="91400" lIns="91400" spcFirstLastPara="1" rIns="91400" wrap="square" tIns="91400">
            <a:normAutofit/>
          </a:bodyPr>
          <a:lstStyle/>
          <a:p>
            <a:pPr indent="-323850" lvl="0" marL="457200" marR="0" rtl="0" algn="l">
              <a:lnSpc>
                <a:spcPct val="115000"/>
              </a:lnSpc>
              <a:spcBef>
                <a:spcPts val="0"/>
              </a:spcBef>
              <a:spcAft>
                <a:spcPts val="0"/>
              </a:spcAft>
              <a:buClr>
                <a:srgbClr val="585858"/>
              </a:buClr>
              <a:buSzPts val="1300"/>
              <a:buFont typeface="Roboto"/>
              <a:buChar char="●"/>
            </a:pPr>
            <a:r>
              <a:rPr b="0" i="0" lang="en-US" sz="1300" u="none" cap="none" strike="noStrike">
                <a:solidFill>
                  <a:srgbClr val="585858"/>
                </a:solidFill>
                <a:latin typeface="Roboto"/>
                <a:ea typeface="Roboto"/>
                <a:cs typeface="Roboto"/>
                <a:sym typeface="Roboto"/>
              </a:rPr>
              <a:t>Name</a:t>
            </a:r>
            <a:endParaRPr/>
          </a:p>
          <a:p>
            <a:pPr indent="-323850" lvl="0" marL="457200" marR="0" rtl="0" algn="l">
              <a:lnSpc>
                <a:spcPct val="115000"/>
              </a:lnSpc>
              <a:spcBef>
                <a:spcPts val="0"/>
              </a:spcBef>
              <a:spcAft>
                <a:spcPts val="0"/>
              </a:spcAft>
              <a:buClr>
                <a:srgbClr val="585858"/>
              </a:buClr>
              <a:buSzPts val="1300"/>
              <a:buFont typeface="Roboto"/>
              <a:buChar char="●"/>
            </a:pPr>
            <a:r>
              <a:rPr b="0" i="0" lang="en-US" sz="1300" u="none" cap="none" strike="noStrike">
                <a:solidFill>
                  <a:srgbClr val="585858"/>
                </a:solidFill>
                <a:latin typeface="Roboto"/>
                <a:ea typeface="Roboto"/>
                <a:cs typeface="Roboto"/>
                <a:sym typeface="Roboto"/>
              </a:rPr>
              <a:t>Birthday</a:t>
            </a:r>
            <a:endParaRPr/>
          </a:p>
          <a:p>
            <a:pPr indent="-323850" lvl="0" marL="457200" marR="0" rtl="0" algn="l">
              <a:lnSpc>
                <a:spcPct val="115000"/>
              </a:lnSpc>
              <a:spcBef>
                <a:spcPts val="0"/>
              </a:spcBef>
              <a:spcAft>
                <a:spcPts val="0"/>
              </a:spcAft>
              <a:buClr>
                <a:srgbClr val="585858"/>
              </a:buClr>
              <a:buSzPts val="1300"/>
              <a:buFont typeface="Roboto"/>
              <a:buChar char="●"/>
            </a:pPr>
            <a:r>
              <a:rPr b="0" i="0" lang="en-US" sz="1300" u="none" cap="none" strike="noStrike">
                <a:solidFill>
                  <a:srgbClr val="585858"/>
                </a:solidFill>
                <a:latin typeface="Roboto"/>
                <a:ea typeface="Roboto"/>
                <a:cs typeface="Roboto"/>
                <a:sym typeface="Roboto"/>
              </a:rPr>
              <a:t>History</a:t>
            </a:r>
            <a:endParaRPr/>
          </a:p>
          <a:p>
            <a:pPr indent="-323850" lvl="0" marL="457200" marR="0" rtl="0" algn="l">
              <a:lnSpc>
                <a:spcPct val="115000"/>
              </a:lnSpc>
              <a:spcBef>
                <a:spcPts val="0"/>
              </a:spcBef>
              <a:spcAft>
                <a:spcPts val="0"/>
              </a:spcAft>
              <a:buClr>
                <a:srgbClr val="585858"/>
              </a:buClr>
              <a:buSzPts val="1300"/>
              <a:buFont typeface="Roboto"/>
              <a:buChar char="●"/>
            </a:pPr>
            <a:r>
              <a:rPr b="0" i="0" lang="en-US" sz="1300" u="none" cap="none" strike="noStrike">
                <a:solidFill>
                  <a:srgbClr val="585858"/>
                </a:solidFill>
                <a:latin typeface="Roboto"/>
                <a:ea typeface="Roboto"/>
                <a:cs typeface="Roboto"/>
                <a:sym typeface="Roboto"/>
              </a:rPr>
              <a:t>Interests</a:t>
            </a:r>
            <a:endParaRPr/>
          </a:p>
          <a:p>
            <a:pPr indent="-323850" lvl="0" marL="457200" marR="0" rtl="0" algn="l">
              <a:lnSpc>
                <a:spcPct val="115000"/>
              </a:lnSpc>
              <a:spcBef>
                <a:spcPts val="0"/>
              </a:spcBef>
              <a:spcAft>
                <a:spcPts val="0"/>
              </a:spcAft>
              <a:buClr>
                <a:srgbClr val="585858"/>
              </a:buClr>
              <a:buSzPts val="1300"/>
              <a:buFont typeface="Roboto"/>
              <a:buChar char="●"/>
            </a:pPr>
            <a:r>
              <a:rPr b="0" i="0" lang="en-US" sz="1300" u="none" cap="none" strike="noStrike">
                <a:solidFill>
                  <a:srgbClr val="585858"/>
                </a:solidFill>
                <a:latin typeface="Roboto"/>
                <a:ea typeface="Roboto"/>
                <a:cs typeface="Roboto"/>
                <a:sym typeface="Roboto"/>
              </a:rPr>
              <a:t>Personality</a:t>
            </a:r>
            <a:endParaRPr/>
          </a:p>
          <a:p>
            <a:pPr indent="-323850" lvl="0" marL="457200" marR="0" rtl="0" algn="l">
              <a:lnSpc>
                <a:spcPct val="115000"/>
              </a:lnSpc>
              <a:spcBef>
                <a:spcPts val="0"/>
              </a:spcBef>
              <a:spcAft>
                <a:spcPts val="0"/>
              </a:spcAft>
              <a:buClr>
                <a:srgbClr val="585858"/>
              </a:buClr>
              <a:buSzPts val="1300"/>
              <a:buFont typeface="Roboto"/>
              <a:buChar char="●"/>
            </a:pPr>
            <a:r>
              <a:rPr b="0" i="0" lang="en-US" sz="1300" u="none" cap="none" strike="noStrike">
                <a:solidFill>
                  <a:srgbClr val="585858"/>
                </a:solidFill>
                <a:latin typeface="Roboto"/>
                <a:ea typeface="Roboto"/>
                <a:cs typeface="Roboto"/>
                <a:sym typeface="Roboto"/>
              </a:rPr>
              <a:t>Job</a:t>
            </a:r>
            <a:endParaRPr/>
          </a:p>
          <a:p>
            <a:pPr indent="-323850" lvl="0" marL="457200" marR="0" rtl="0" algn="l">
              <a:lnSpc>
                <a:spcPct val="115000"/>
              </a:lnSpc>
              <a:spcBef>
                <a:spcPts val="0"/>
              </a:spcBef>
              <a:spcAft>
                <a:spcPts val="0"/>
              </a:spcAft>
              <a:buClr>
                <a:srgbClr val="585858"/>
              </a:buClr>
              <a:buSzPts val="1300"/>
              <a:buFont typeface="Roboto"/>
              <a:buChar char="●"/>
            </a:pPr>
            <a:r>
              <a:rPr b="0" i="0" lang="en-US" sz="1300" u="none" cap="none" strike="noStrike">
                <a:solidFill>
                  <a:srgbClr val="585858"/>
                </a:solidFill>
                <a:latin typeface="Roboto"/>
                <a:ea typeface="Roboto"/>
                <a:cs typeface="Roboto"/>
                <a:sym typeface="Roboto"/>
              </a:rPr>
              <a:t>Responsibilities</a:t>
            </a:r>
            <a:endParaRPr/>
          </a:p>
          <a:p>
            <a:pPr indent="-323850" lvl="0" marL="457200" marR="0" rtl="0" algn="l">
              <a:lnSpc>
                <a:spcPct val="115000"/>
              </a:lnSpc>
              <a:spcBef>
                <a:spcPts val="0"/>
              </a:spcBef>
              <a:spcAft>
                <a:spcPts val="0"/>
              </a:spcAft>
              <a:buClr>
                <a:srgbClr val="585858"/>
              </a:buClr>
              <a:buSzPts val="1300"/>
              <a:buFont typeface="Roboto"/>
              <a:buChar char="●"/>
            </a:pPr>
            <a:r>
              <a:rPr b="0" i="0" lang="en-US" sz="1300" u="none" cap="none" strike="noStrike">
                <a:solidFill>
                  <a:srgbClr val="585858"/>
                </a:solidFill>
                <a:latin typeface="Roboto"/>
                <a:ea typeface="Roboto"/>
                <a:cs typeface="Roboto"/>
                <a:sym typeface="Roboto"/>
              </a:rPr>
              <a:t>Preferences</a:t>
            </a:r>
            <a:endParaRPr/>
          </a:p>
        </p:txBody>
      </p:sp>
      <p:sp>
        <p:nvSpPr>
          <p:cNvPr id="137" name="Google Shape;137;p6"/>
          <p:cNvSpPr txBox="1"/>
          <p:nvPr>
            <p:ph idx="4294967295" type="title"/>
          </p:nvPr>
        </p:nvSpPr>
        <p:spPr>
          <a:xfrm>
            <a:off x="455738" y="249731"/>
            <a:ext cx="8232600" cy="7053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800"/>
              <a:buFont typeface="Roboto Black"/>
              <a:buNone/>
            </a:pPr>
            <a:r>
              <a:rPr lang="en-US">
                <a:latin typeface="Roboto Black"/>
                <a:ea typeface="Roboto Black"/>
                <a:cs typeface="Roboto Black"/>
                <a:sym typeface="Roboto Black"/>
              </a:rPr>
              <a:t>Let’s Get Started!</a:t>
            </a:r>
            <a:endParaRPr/>
          </a:p>
        </p:txBody>
      </p:sp>
      <p:sp>
        <p:nvSpPr>
          <p:cNvPr id="138" name="Google Shape;138;p6"/>
          <p:cNvSpPr txBox="1"/>
          <p:nvPr>
            <p:ph idx="4294967295" type="body"/>
          </p:nvPr>
        </p:nvSpPr>
        <p:spPr>
          <a:xfrm>
            <a:off x="455756" y="733441"/>
            <a:ext cx="3306300" cy="606000"/>
          </a:xfrm>
          <a:prstGeom prst="rect">
            <a:avLst/>
          </a:prstGeom>
          <a:noFill/>
          <a:ln>
            <a:noFill/>
          </a:ln>
        </p:spPr>
        <p:txBody>
          <a:bodyPr anchorCtr="0" anchor="t" bIns="91400" lIns="91400" spcFirstLastPara="1" rIns="91400" wrap="square" tIns="91400">
            <a:normAutofit/>
          </a:bodyPr>
          <a:lstStyle/>
          <a:p>
            <a:pPr indent="0" lvl="0" marL="0" marR="0" rtl="0" algn="l">
              <a:lnSpc>
                <a:spcPct val="115000"/>
              </a:lnSpc>
              <a:spcBef>
                <a:spcPts val="0"/>
              </a:spcBef>
              <a:spcAft>
                <a:spcPts val="0"/>
              </a:spcAft>
              <a:buClr>
                <a:srgbClr val="585858"/>
              </a:buClr>
              <a:buSzPts val="1600"/>
              <a:buFont typeface="Arial"/>
              <a:buNone/>
            </a:pPr>
            <a:r>
              <a:rPr b="1" lang="en-US" sz="1600">
                <a:solidFill>
                  <a:srgbClr val="57BFE3"/>
                </a:solidFill>
                <a:latin typeface="Roboto"/>
                <a:ea typeface="Roboto"/>
                <a:cs typeface="Roboto"/>
                <a:sym typeface="Roboto"/>
              </a:rPr>
              <a:t>Fill out your personal profile</a:t>
            </a:r>
            <a:endParaRPr/>
          </a:p>
        </p:txBody>
      </p:sp>
      <p:pic>
        <p:nvPicPr>
          <p:cNvPr descr="Screen Shot 2022-07-13 at 2.46.43 PM.png" id="139" name="Google Shape;139;p6"/>
          <p:cNvPicPr preferRelativeResize="0"/>
          <p:nvPr/>
        </p:nvPicPr>
        <p:blipFill rotWithShape="1">
          <a:blip r:embed="rId3">
            <a:alphaModFix/>
          </a:blip>
          <a:srcRect b="2596" l="11404" r="11404" t="609"/>
          <a:stretch/>
        </p:blipFill>
        <p:spPr>
          <a:xfrm>
            <a:off x="4466899" y="809426"/>
            <a:ext cx="4466588" cy="3524803"/>
          </a:xfrm>
          <a:prstGeom prst="rect">
            <a:avLst/>
          </a:prstGeom>
          <a:noFill/>
          <a:ln>
            <a:noFill/>
          </a:ln>
          <a:effectLst>
            <a:outerShdw blurRad="63500" rotWithShape="0" dir="5400000" dist="19050">
              <a:srgbClr val="000000">
                <a:alpha val="4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Screen Shot 2022-08-03 at 1.40.34 PM.png" id="144" name="Google Shape;144;p7"/>
          <p:cNvPicPr preferRelativeResize="0"/>
          <p:nvPr/>
        </p:nvPicPr>
        <p:blipFill rotWithShape="1">
          <a:blip r:embed="rId3">
            <a:alphaModFix/>
          </a:blip>
          <a:srcRect b="0" l="4860" r="4860" t="0"/>
          <a:stretch/>
        </p:blipFill>
        <p:spPr>
          <a:xfrm>
            <a:off x="-6946" y="1096672"/>
            <a:ext cx="9157882" cy="3588333"/>
          </a:xfrm>
          <a:prstGeom prst="rect">
            <a:avLst/>
          </a:prstGeom>
          <a:noFill/>
          <a:ln>
            <a:noFill/>
          </a:ln>
        </p:spPr>
      </p:pic>
      <p:pic>
        <p:nvPicPr>
          <p:cNvPr descr="Screen Shot 2022-08-03 at 1.34.59 PM.png" id="145" name="Google Shape;145;p7"/>
          <p:cNvPicPr preferRelativeResize="0"/>
          <p:nvPr/>
        </p:nvPicPr>
        <p:blipFill rotWithShape="1">
          <a:blip r:embed="rId4">
            <a:alphaModFix/>
          </a:blip>
          <a:srcRect b="0" l="0" r="0" t="0"/>
          <a:stretch/>
        </p:blipFill>
        <p:spPr>
          <a:xfrm>
            <a:off x="327157" y="2219100"/>
            <a:ext cx="2614598" cy="705301"/>
          </a:xfrm>
          <a:prstGeom prst="rect">
            <a:avLst/>
          </a:prstGeom>
          <a:noFill/>
          <a:ln>
            <a:noFill/>
          </a:ln>
        </p:spPr>
      </p:pic>
      <p:cxnSp>
        <p:nvCxnSpPr>
          <p:cNvPr id="146" name="Google Shape;146;p7"/>
          <p:cNvCxnSpPr/>
          <p:nvPr/>
        </p:nvCxnSpPr>
        <p:spPr>
          <a:xfrm flipH="1">
            <a:off x="661081" y="1928349"/>
            <a:ext cx="520958" cy="520958"/>
          </a:xfrm>
          <a:prstGeom prst="straightConnector1">
            <a:avLst/>
          </a:prstGeom>
          <a:noFill/>
          <a:ln cap="flat" cmpd="sng" w="25400">
            <a:solidFill>
              <a:srgbClr val="06A3FF"/>
            </a:solidFill>
            <a:prstDash val="solid"/>
            <a:round/>
            <a:headEnd len="sm" w="sm" type="none"/>
            <a:tailEnd len="med" w="med" type="triangle"/>
          </a:ln>
          <a:effectLst>
            <a:outerShdw blurRad="38100" rotWithShape="0" dir="5400000" dist="20000">
              <a:srgbClr val="000000">
                <a:alpha val="37647"/>
              </a:srgbClr>
            </a:outerShdw>
          </a:effectLst>
        </p:spPr>
      </p:cxnSp>
      <p:sp>
        <p:nvSpPr>
          <p:cNvPr id="147" name="Google Shape;147;p7"/>
          <p:cNvSpPr txBox="1"/>
          <p:nvPr>
            <p:ph type="title"/>
          </p:nvPr>
        </p:nvSpPr>
        <p:spPr>
          <a:xfrm>
            <a:off x="455738" y="113341"/>
            <a:ext cx="8232600" cy="705301"/>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800"/>
              <a:buFont typeface="Roboto Black"/>
              <a:buNone/>
            </a:pPr>
            <a:r>
              <a:rPr lang="en-US">
                <a:latin typeface="Roboto Black"/>
                <a:ea typeface="Roboto Black"/>
                <a:cs typeface="Roboto Black"/>
                <a:sym typeface="Roboto Black"/>
              </a:rPr>
              <a:t>Start Appreciating</a:t>
            </a:r>
            <a:endParaRPr/>
          </a:p>
        </p:txBody>
      </p:sp>
      <p:sp>
        <p:nvSpPr>
          <p:cNvPr id="148" name="Google Shape;148;p7"/>
          <p:cNvSpPr txBox="1"/>
          <p:nvPr/>
        </p:nvSpPr>
        <p:spPr>
          <a:xfrm>
            <a:off x="455749" y="642906"/>
            <a:ext cx="3954602" cy="367035"/>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57BFE3"/>
              </a:buClr>
              <a:buSzPts val="1235"/>
              <a:buFont typeface="Roboto"/>
              <a:buNone/>
            </a:pPr>
            <a:r>
              <a:rPr b="1" i="0" lang="en-US" sz="1235" u="none" cap="none" strike="noStrike">
                <a:solidFill>
                  <a:srgbClr val="57BFE3"/>
                </a:solidFill>
                <a:latin typeface="Roboto"/>
                <a:ea typeface="Roboto"/>
                <a:cs typeface="Roboto"/>
                <a:sym typeface="Roboto"/>
              </a:rPr>
              <a:t>See Something Say Something</a:t>
            </a:r>
            <a:endParaRPr/>
          </a:p>
        </p:txBody>
      </p:sp>
      <p:sp>
        <p:nvSpPr>
          <p:cNvPr id="149" name="Google Shape;149;p7"/>
          <p:cNvSpPr txBox="1"/>
          <p:nvPr/>
        </p:nvSpPr>
        <p:spPr>
          <a:xfrm>
            <a:off x="4402608" y="2473058"/>
            <a:ext cx="338784"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0" name="Google Shape;150;p7"/>
          <p:cNvCxnSpPr/>
          <p:nvPr/>
        </p:nvCxnSpPr>
        <p:spPr>
          <a:xfrm flipH="1">
            <a:off x="4712083" y="1586925"/>
            <a:ext cx="1447073" cy="532103"/>
          </a:xfrm>
          <a:prstGeom prst="straightConnector1">
            <a:avLst/>
          </a:prstGeom>
          <a:noFill/>
          <a:ln cap="flat" cmpd="sng" w="25400">
            <a:solidFill>
              <a:srgbClr val="06A3FF"/>
            </a:solidFill>
            <a:prstDash val="solid"/>
            <a:round/>
            <a:headEnd len="sm" w="sm" type="none"/>
            <a:tailEnd len="med" w="med" type="triangle"/>
          </a:ln>
          <a:effectLst>
            <a:outerShdw blurRad="38100" rotWithShape="0" dir="5400000" dist="20000">
              <a:srgbClr val="000000">
                <a:alpha val="37647"/>
              </a:srgbClr>
            </a:outerShdw>
          </a:effectLst>
        </p:spPr>
      </p:cxnSp>
      <p:grpSp>
        <p:nvGrpSpPr>
          <p:cNvPr id="151" name="Google Shape;151;p7"/>
          <p:cNvGrpSpPr/>
          <p:nvPr/>
        </p:nvGrpSpPr>
        <p:grpSpPr>
          <a:xfrm>
            <a:off x="319723" y="1274570"/>
            <a:ext cx="1212655" cy="679902"/>
            <a:chOff x="0" y="0"/>
            <a:chExt cx="1212654" cy="679901"/>
          </a:xfrm>
        </p:grpSpPr>
        <p:sp>
          <p:nvSpPr>
            <p:cNvPr id="152" name="Google Shape;152;p7"/>
            <p:cNvSpPr/>
            <p:nvPr/>
          </p:nvSpPr>
          <p:spPr>
            <a:xfrm>
              <a:off x="0" y="0"/>
              <a:ext cx="1212654" cy="679901"/>
            </a:xfrm>
            <a:prstGeom prst="roundRect">
              <a:avLst>
                <a:gd fmla="val 10640" name="adj"/>
              </a:avLst>
            </a:prstGeom>
            <a:solidFill>
              <a:srgbClr val="06A3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7"/>
            <p:cNvSpPr txBox="1"/>
            <p:nvPr/>
          </p:nvSpPr>
          <p:spPr>
            <a:xfrm>
              <a:off x="0" y="58024"/>
              <a:ext cx="1212654" cy="56385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Select “Appreciate Someone” on the home page.</a:t>
              </a:r>
              <a:endParaRPr/>
            </a:p>
          </p:txBody>
        </p:sp>
      </p:grpSp>
      <p:grpSp>
        <p:nvGrpSpPr>
          <p:cNvPr id="154" name="Google Shape;154;p7"/>
          <p:cNvGrpSpPr/>
          <p:nvPr/>
        </p:nvGrpSpPr>
        <p:grpSpPr>
          <a:xfrm>
            <a:off x="6083047" y="1251345"/>
            <a:ext cx="1800902" cy="908502"/>
            <a:chOff x="0" y="0"/>
            <a:chExt cx="1800901" cy="908501"/>
          </a:xfrm>
        </p:grpSpPr>
        <p:sp>
          <p:nvSpPr>
            <p:cNvPr id="155" name="Google Shape;155;p7"/>
            <p:cNvSpPr/>
            <p:nvPr/>
          </p:nvSpPr>
          <p:spPr>
            <a:xfrm>
              <a:off x="0" y="0"/>
              <a:ext cx="1800901" cy="908501"/>
            </a:xfrm>
            <a:prstGeom prst="roundRect">
              <a:avLst>
                <a:gd fmla="val 7963" name="adj"/>
              </a:avLst>
            </a:prstGeom>
            <a:solidFill>
              <a:srgbClr val="06A3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7"/>
            <p:cNvSpPr txBox="1"/>
            <p:nvPr/>
          </p:nvSpPr>
          <p:spPr>
            <a:xfrm>
              <a:off x="0" y="58024"/>
              <a:ext cx="1800901" cy="79245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Enter the name(s) of people you’d like to appreciate.</a:t>
              </a:r>
              <a:endParaRPr/>
            </a:p>
            <a:p>
              <a:pPr indent="0" lvl="0" marL="0" marR="0" rtl="0" algn="l">
                <a:lnSpc>
                  <a:spcPct val="100000"/>
                </a:lnSpc>
                <a:spcBef>
                  <a:spcPts val="0"/>
                </a:spcBef>
                <a:spcAft>
                  <a:spcPts val="0"/>
                </a:spcAft>
                <a:buClr>
                  <a:srgbClr val="FFFFFF"/>
                </a:buClr>
                <a:buSzPts val="900"/>
                <a:buFont typeface="Roboto"/>
                <a:buNone/>
              </a:pPr>
              <a:r>
                <a:t/>
              </a:r>
              <a:endParaRPr b="0" i="0" sz="9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FFFFFF"/>
                </a:buClr>
                <a:buSzPts val="800"/>
                <a:buFont typeface="Roboto"/>
                <a:buNone/>
              </a:pPr>
              <a:r>
                <a:rPr b="0" i="1" lang="en-US" sz="800" u="none" cap="none" strike="noStrike">
                  <a:solidFill>
                    <a:srgbClr val="FFFFFF"/>
                  </a:solidFill>
                  <a:latin typeface="Roboto"/>
                  <a:ea typeface="Roboto"/>
                  <a:cs typeface="Roboto"/>
                  <a:sym typeface="Roboto"/>
                </a:rPr>
                <a:t>Note: you can appreciate multiple people at the same time.</a:t>
              </a:r>
              <a:endParaRPr/>
            </a:p>
          </p:txBody>
        </p:sp>
      </p:grpSp>
      <p:cxnSp>
        <p:nvCxnSpPr>
          <p:cNvPr id="157" name="Google Shape;157;p7"/>
          <p:cNvCxnSpPr/>
          <p:nvPr/>
        </p:nvCxnSpPr>
        <p:spPr>
          <a:xfrm rot="10800000">
            <a:off x="5654213" y="3222799"/>
            <a:ext cx="704005" cy="154876"/>
          </a:xfrm>
          <a:prstGeom prst="straightConnector1">
            <a:avLst/>
          </a:prstGeom>
          <a:noFill/>
          <a:ln cap="flat" cmpd="sng" w="25400">
            <a:solidFill>
              <a:srgbClr val="06A3FF"/>
            </a:solidFill>
            <a:prstDash val="solid"/>
            <a:round/>
            <a:headEnd len="sm" w="sm" type="none"/>
            <a:tailEnd len="med" w="med" type="triangle"/>
          </a:ln>
          <a:effectLst>
            <a:outerShdw blurRad="38100" rotWithShape="0" dir="5400000" dist="20000">
              <a:srgbClr val="000000">
                <a:alpha val="37647"/>
              </a:srgbClr>
            </a:outerShdw>
          </a:effectLst>
        </p:spPr>
      </p:cxnSp>
      <p:cxnSp>
        <p:nvCxnSpPr>
          <p:cNvPr id="158" name="Google Shape;158;p7"/>
          <p:cNvCxnSpPr/>
          <p:nvPr/>
        </p:nvCxnSpPr>
        <p:spPr>
          <a:xfrm rot="10800000">
            <a:off x="4850605" y="2514945"/>
            <a:ext cx="1611110" cy="1"/>
          </a:xfrm>
          <a:prstGeom prst="straightConnector1">
            <a:avLst/>
          </a:prstGeom>
          <a:noFill/>
          <a:ln cap="flat" cmpd="sng" w="25400">
            <a:solidFill>
              <a:srgbClr val="06A3FF"/>
            </a:solidFill>
            <a:prstDash val="solid"/>
            <a:round/>
            <a:headEnd len="sm" w="sm" type="none"/>
            <a:tailEnd len="med" w="med" type="triangle"/>
          </a:ln>
          <a:effectLst>
            <a:outerShdw blurRad="38100" rotWithShape="0" dir="5400000" dist="20000">
              <a:srgbClr val="000000">
                <a:alpha val="37647"/>
              </a:srgbClr>
            </a:outerShdw>
          </a:effectLst>
        </p:spPr>
      </p:cxnSp>
      <p:cxnSp>
        <p:nvCxnSpPr>
          <p:cNvPr id="159" name="Google Shape;159;p7"/>
          <p:cNvCxnSpPr/>
          <p:nvPr/>
        </p:nvCxnSpPr>
        <p:spPr>
          <a:xfrm flipH="1">
            <a:off x="5746478" y="4148191"/>
            <a:ext cx="722834" cy="150008"/>
          </a:xfrm>
          <a:prstGeom prst="straightConnector1">
            <a:avLst/>
          </a:prstGeom>
          <a:noFill/>
          <a:ln cap="flat" cmpd="sng" w="25400">
            <a:solidFill>
              <a:srgbClr val="06A3FF"/>
            </a:solidFill>
            <a:prstDash val="solid"/>
            <a:round/>
            <a:headEnd len="sm" w="sm" type="none"/>
            <a:tailEnd len="med" w="med" type="triangle"/>
          </a:ln>
          <a:effectLst>
            <a:outerShdw blurRad="38100" rotWithShape="0" dir="5400000" dist="20000">
              <a:srgbClr val="000000">
                <a:alpha val="37647"/>
              </a:srgbClr>
            </a:outerShdw>
          </a:effectLst>
        </p:spPr>
      </p:cxnSp>
      <p:grpSp>
        <p:nvGrpSpPr>
          <p:cNvPr id="160" name="Google Shape;160;p7"/>
          <p:cNvGrpSpPr/>
          <p:nvPr/>
        </p:nvGrpSpPr>
        <p:grpSpPr>
          <a:xfrm>
            <a:off x="6433123" y="2358800"/>
            <a:ext cx="1450826" cy="425902"/>
            <a:chOff x="0" y="0"/>
            <a:chExt cx="1450825" cy="425901"/>
          </a:xfrm>
        </p:grpSpPr>
        <p:sp>
          <p:nvSpPr>
            <p:cNvPr id="161" name="Google Shape;161;p7"/>
            <p:cNvSpPr/>
            <p:nvPr/>
          </p:nvSpPr>
          <p:spPr>
            <a:xfrm>
              <a:off x="0" y="0"/>
              <a:ext cx="1450825" cy="425901"/>
            </a:xfrm>
            <a:prstGeom prst="roundRect">
              <a:avLst>
                <a:gd fmla="val 16985" name="adj"/>
              </a:avLst>
            </a:prstGeom>
            <a:solidFill>
              <a:srgbClr val="06A3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7"/>
            <p:cNvSpPr txBox="1"/>
            <p:nvPr/>
          </p:nvSpPr>
          <p:spPr>
            <a:xfrm>
              <a:off x="0" y="58025"/>
              <a:ext cx="1450825" cy="30985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Enter your appreciation.</a:t>
              </a:r>
              <a:endParaRPr/>
            </a:p>
          </p:txBody>
        </p:sp>
      </p:grpSp>
      <p:grpSp>
        <p:nvGrpSpPr>
          <p:cNvPr id="163" name="Google Shape;163;p7"/>
          <p:cNvGrpSpPr/>
          <p:nvPr/>
        </p:nvGrpSpPr>
        <p:grpSpPr>
          <a:xfrm>
            <a:off x="6433123" y="3940879"/>
            <a:ext cx="1177562" cy="425902"/>
            <a:chOff x="0" y="0"/>
            <a:chExt cx="1177560" cy="425901"/>
          </a:xfrm>
        </p:grpSpPr>
        <p:sp>
          <p:nvSpPr>
            <p:cNvPr id="164" name="Google Shape;164;p7"/>
            <p:cNvSpPr/>
            <p:nvPr/>
          </p:nvSpPr>
          <p:spPr>
            <a:xfrm>
              <a:off x="0" y="0"/>
              <a:ext cx="1177560" cy="425901"/>
            </a:xfrm>
            <a:prstGeom prst="roundRect">
              <a:avLst>
                <a:gd fmla="val 16985" name="adj"/>
              </a:avLst>
            </a:prstGeom>
            <a:solidFill>
              <a:srgbClr val="06A3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7"/>
            <p:cNvSpPr/>
            <p:nvPr/>
          </p:nvSpPr>
          <p:spPr>
            <a:xfrm>
              <a:off x="0" y="58025"/>
              <a:ext cx="1169916" cy="1"/>
            </a:xfrm>
            <a:custGeom>
              <a:rect b="b" l="l" r="r" t="t"/>
              <a:pathLst>
                <a:path extrusionOk="0" h="120000" w="21600">
                  <a:moveTo>
                    <a:pt x="0" y="0"/>
                  </a:moveTo>
                  <a:lnTo>
                    <a:pt x="21600" y="0"/>
                  </a:lnTo>
                  <a:lnTo>
                    <a:pt x="21600" y="0"/>
                  </a:lnTo>
                  <a:lnTo>
                    <a:pt x="0" y="0"/>
                  </a:lnTo>
                  <a:close/>
                </a:path>
              </a:pathLst>
            </a:cu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Hit the post button.</a:t>
              </a:r>
              <a:endParaRPr/>
            </a:p>
          </p:txBody>
        </p:sp>
      </p:grpSp>
      <p:grpSp>
        <p:nvGrpSpPr>
          <p:cNvPr id="166" name="Google Shape;166;p7"/>
          <p:cNvGrpSpPr/>
          <p:nvPr/>
        </p:nvGrpSpPr>
        <p:grpSpPr>
          <a:xfrm>
            <a:off x="6352768" y="3022839"/>
            <a:ext cx="1531182" cy="679902"/>
            <a:chOff x="0" y="0"/>
            <a:chExt cx="1531180" cy="679901"/>
          </a:xfrm>
        </p:grpSpPr>
        <p:sp>
          <p:nvSpPr>
            <p:cNvPr id="167" name="Google Shape;167;p7"/>
            <p:cNvSpPr/>
            <p:nvPr/>
          </p:nvSpPr>
          <p:spPr>
            <a:xfrm>
              <a:off x="0" y="0"/>
              <a:ext cx="1450825" cy="679901"/>
            </a:xfrm>
            <a:prstGeom prst="roundRect">
              <a:avLst>
                <a:gd fmla="val 10640" name="adj"/>
              </a:avLst>
            </a:prstGeom>
            <a:solidFill>
              <a:srgbClr val="06A3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7"/>
            <p:cNvSpPr txBox="1"/>
            <p:nvPr/>
          </p:nvSpPr>
          <p:spPr>
            <a:xfrm>
              <a:off x="0" y="58025"/>
              <a:ext cx="1531180" cy="56385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Select a value that most aligns with why you are appreciating them.</a:t>
              </a:r>
              <a:endParaRPr/>
            </a:p>
          </p:txBody>
        </p:sp>
      </p:grpSp>
      <p:cxnSp>
        <p:nvCxnSpPr>
          <p:cNvPr id="169" name="Google Shape;169;p7"/>
          <p:cNvCxnSpPr/>
          <p:nvPr/>
        </p:nvCxnSpPr>
        <p:spPr>
          <a:xfrm>
            <a:off x="2813310" y="3546231"/>
            <a:ext cx="732227" cy="241228"/>
          </a:xfrm>
          <a:prstGeom prst="straightConnector1">
            <a:avLst/>
          </a:prstGeom>
          <a:noFill/>
          <a:ln cap="flat" cmpd="sng" w="25400">
            <a:solidFill>
              <a:srgbClr val="06A3FF"/>
            </a:solidFill>
            <a:prstDash val="solid"/>
            <a:round/>
            <a:headEnd len="sm" w="sm" type="none"/>
            <a:tailEnd len="med" w="med" type="triangle"/>
          </a:ln>
          <a:effectLst>
            <a:outerShdw blurRad="38100" rotWithShape="0" dir="5400000" dist="20000">
              <a:srgbClr val="000000">
                <a:alpha val="37647"/>
              </a:srgbClr>
            </a:outerShdw>
          </a:effectLst>
        </p:spPr>
      </p:cxnSp>
      <p:grpSp>
        <p:nvGrpSpPr>
          <p:cNvPr id="170" name="Google Shape;170;p7"/>
          <p:cNvGrpSpPr/>
          <p:nvPr/>
        </p:nvGrpSpPr>
        <p:grpSpPr>
          <a:xfrm>
            <a:off x="1016000" y="3353388"/>
            <a:ext cx="1800902" cy="794202"/>
            <a:chOff x="0" y="0"/>
            <a:chExt cx="1800901" cy="794200"/>
          </a:xfrm>
        </p:grpSpPr>
        <p:sp>
          <p:nvSpPr>
            <p:cNvPr id="171" name="Google Shape;171;p7"/>
            <p:cNvSpPr/>
            <p:nvPr/>
          </p:nvSpPr>
          <p:spPr>
            <a:xfrm>
              <a:off x="0" y="0"/>
              <a:ext cx="1800901" cy="794200"/>
            </a:xfrm>
            <a:prstGeom prst="roundRect">
              <a:avLst>
                <a:gd fmla="val 9109" name="adj"/>
              </a:avLst>
            </a:prstGeom>
            <a:solidFill>
              <a:srgbClr val="06A3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7"/>
            <p:cNvSpPr txBox="1"/>
            <p:nvPr/>
          </p:nvSpPr>
          <p:spPr>
            <a:xfrm>
              <a:off x="0" y="58025"/>
              <a:ext cx="1800901" cy="67815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Enter a dollar value you would like to give.</a:t>
              </a:r>
              <a:endParaRPr/>
            </a:p>
            <a:p>
              <a:pPr indent="0" lvl="0" marL="0" marR="0" rtl="0" algn="l">
                <a:lnSpc>
                  <a:spcPct val="100000"/>
                </a:lnSpc>
                <a:spcBef>
                  <a:spcPts val="0"/>
                </a:spcBef>
                <a:spcAft>
                  <a:spcPts val="0"/>
                </a:spcAft>
                <a:buClr>
                  <a:srgbClr val="FFFFFF"/>
                </a:buClr>
                <a:buSzPts val="900"/>
                <a:buFont typeface="Roboto"/>
                <a:buNone/>
              </a:pPr>
              <a:r>
                <a:t/>
              </a:r>
              <a:endParaRPr b="0" i="0" sz="9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FFFFFF"/>
                </a:buClr>
                <a:buSzPts val="800"/>
                <a:buFont typeface="Roboto"/>
                <a:buNone/>
              </a:pPr>
              <a:r>
                <a:rPr b="0" i="1" lang="en-US" sz="800" u="none" cap="none" strike="noStrike">
                  <a:solidFill>
                    <a:srgbClr val="FFFFFF"/>
                  </a:solidFill>
                  <a:latin typeface="Roboto"/>
                  <a:ea typeface="Roboto"/>
                  <a:cs typeface="Roboto"/>
                  <a:sym typeface="Roboto"/>
                </a:rPr>
                <a:t>Note: you can give $0.</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Screen Shot 2022-08-03 at 1.22.43 PM.png" id="177" name="Google Shape;177;p8"/>
          <p:cNvPicPr preferRelativeResize="0"/>
          <p:nvPr/>
        </p:nvPicPr>
        <p:blipFill rotWithShape="1">
          <a:blip r:embed="rId3">
            <a:alphaModFix/>
          </a:blip>
          <a:srcRect b="17361" l="1136" r="98" t="24283"/>
          <a:stretch/>
        </p:blipFill>
        <p:spPr>
          <a:xfrm>
            <a:off x="-1439" y="1102602"/>
            <a:ext cx="9244152" cy="3588333"/>
          </a:xfrm>
          <a:prstGeom prst="rect">
            <a:avLst/>
          </a:prstGeom>
          <a:noFill/>
          <a:ln>
            <a:noFill/>
          </a:ln>
        </p:spPr>
      </p:pic>
      <p:sp>
        <p:nvSpPr>
          <p:cNvPr id="178" name="Google Shape;178;p8"/>
          <p:cNvSpPr txBox="1"/>
          <p:nvPr>
            <p:ph type="title"/>
          </p:nvPr>
        </p:nvSpPr>
        <p:spPr>
          <a:xfrm>
            <a:off x="455738" y="113341"/>
            <a:ext cx="8232600" cy="705301"/>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800"/>
              <a:buFont typeface="Roboto Black"/>
              <a:buNone/>
            </a:pPr>
            <a:r>
              <a:rPr lang="en-US">
                <a:latin typeface="Roboto Black"/>
                <a:ea typeface="Roboto Black"/>
                <a:cs typeface="Roboto Black"/>
                <a:sym typeface="Roboto Black"/>
              </a:rPr>
              <a:t>Share a Highlight</a:t>
            </a:r>
            <a:endParaRPr/>
          </a:p>
        </p:txBody>
      </p:sp>
      <p:sp>
        <p:nvSpPr>
          <p:cNvPr id="179" name="Google Shape;179;p8"/>
          <p:cNvSpPr txBox="1"/>
          <p:nvPr/>
        </p:nvSpPr>
        <p:spPr>
          <a:xfrm>
            <a:off x="455749" y="642906"/>
            <a:ext cx="3954602" cy="367035"/>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57BFE3"/>
              </a:buClr>
              <a:buSzPts val="1235"/>
              <a:buFont typeface="Roboto"/>
              <a:buNone/>
            </a:pPr>
            <a:r>
              <a:rPr b="1" i="0" lang="en-US" sz="1235" u="none" cap="none" strike="noStrike">
                <a:solidFill>
                  <a:srgbClr val="57BFE3"/>
                </a:solidFill>
                <a:latin typeface="Roboto"/>
                <a:ea typeface="Roboto"/>
                <a:cs typeface="Roboto"/>
                <a:sym typeface="Roboto"/>
              </a:rPr>
              <a:t>See Something Say Something</a:t>
            </a:r>
            <a:endParaRPr/>
          </a:p>
        </p:txBody>
      </p:sp>
      <p:pic>
        <p:nvPicPr>
          <p:cNvPr descr="Screen Shot 2022-08-03 at 1.34.59 PM.png" id="180" name="Google Shape;180;p8"/>
          <p:cNvPicPr preferRelativeResize="0"/>
          <p:nvPr/>
        </p:nvPicPr>
        <p:blipFill rotWithShape="1">
          <a:blip r:embed="rId4">
            <a:alphaModFix/>
          </a:blip>
          <a:srcRect b="0" l="0" r="0" t="0"/>
          <a:stretch/>
        </p:blipFill>
        <p:spPr>
          <a:xfrm>
            <a:off x="196698" y="2219100"/>
            <a:ext cx="2614598" cy="705301"/>
          </a:xfrm>
          <a:prstGeom prst="rect">
            <a:avLst/>
          </a:prstGeom>
          <a:noFill/>
          <a:ln>
            <a:noFill/>
          </a:ln>
        </p:spPr>
      </p:pic>
      <p:cxnSp>
        <p:nvCxnSpPr>
          <p:cNvPr id="181" name="Google Shape;181;p8"/>
          <p:cNvCxnSpPr/>
          <p:nvPr/>
        </p:nvCxnSpPr>
        <p:spPr>
          <a:xfrm flipH="1">
            <a:off x="530622" y="1928349"/>
            <a:ext cx="520958" cy="520958"/>
          </a:xfrm>
          <a:prstGeom prst="straightConnector1">
            <a:avLst/>
          </a:prstGeom>
          <a:noFill/>
          <a:ln cap="flat" cmpd="sng" w="25400">
            <a:solidFill>
              <a:srgbClr val="06A3FF"/>
            </a:solidFill>
            <a:prstDash val="solid"/>
            <a:round/>
            <a:headEnd len="sm" w="sm" type="none"/>
            <a:tailEnd len="med" w="med" type="triangle"/>
          </a:ln>
          <a:effectLst>
            <a:outerShdw blurRad="38100" rotWithShape="0" dir="5400000" dist="20000">
              <a:srgbClr val="000000">
                <a:alpha val="37647"/>
              </a:srgbClr>
            </a:outerShdw>
          </a:effectLst>
        </p:spPr>
      </p:cxnSp>
      <p:grpSp>
        <p:nvGrpSpPr>
          <p:cNvPr id="182" name="Google Shape;182;p8"/>
          <p:cNvGrpSpPr/>
          <p:nvPr/>
        </p:nvGrpSpPr>
        <p:grpSpPr>
          <a:xfrm>
            <a:off x="718671" y="1416889"/>
            <a:ext cx="1570653" cy="552902"/>
            <a:chOff x="0" y="0"/>
            <a:chExt cx="1570652" cy="552900"/>
          </a:xfrm>
        </p:grpSpPr>
        <p:sp>
          <p:nvSpPr>
            <p:cNvPr id="183" name="Google Shape;183;p8"/>
            <p:cNvSpPr/>
            <p:nvPr/>
          </p:nvSpPr>
          <p:spPr>
            <a:xfrm>
              <a:off x="0" y="0"/>
              <a:ext cx="1570652" cy="552900"/>
            </a:xfrm>
            <a:prstGeom prst="roundRect">
              <a:avLst>
                <a:gd fmla="val 13084" name="adj"/>
              </a:avLst>
            </a:prstGeom>
            <a:solidFill>
              <a:srgbClr val="06A3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8"/>
            <p:cNvSpPr txBox="1"/>
            <p:nvPr/>
          </p:nvSpPr>
          <p:spPr>
            <a:xfrm>
              <a:off x="0" y="58024"/>
              <a:ext cx="1570652" cy="43685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Select “Share a Highlight” on the home page.</a:t>
              </a:r>
              <a:endParaRPr/>
            </a:p>
          </p:txBody>
        </p:sp>
      </p:grpSp>
      <p:cxnSp>
        <p:nvCxnSpPr>
          <p:cNvPr id="185" name="Google Shape;185;p8"/>
          <p:cNvCxnSpPr/>
          <p:nvPr/>
        </p:nvCxnSpPr>
        <p:spPr>
          <a:xfrm flipH="1">
            <a:off x="6197156" y="4014720"/>
            <a:ext cx="722833" cy="150008"/>
          </a:xfrm>
          <a:prstGeom prst="straightConnector1">
            <a:avLst/>
          </a:prstGeom>
          <a:noFill/>
          <a:ln cap="flat" cmpd="sng" w="25400">
            <a:solidFill>
              <a:srgbClr val="06A3FF"/>
            </a:solidFill>
            <a:prstDash val="solid"/>
            <a:round/>
            <a:headEnd len="sm" w="sm" type="none"/>
            <a:tailEnd len="med" w="med" type="triangle"/>
          </a:ln>
          <a:effectLst>
            <a:outerShdw blurRad="38100" rotWithShape="0" dir="5400000" dist="20000">
              <a:srgbClr val="000000">
                <a:alpha val="37647"/>
              </a:srgbClr>
            </a:outerShdw>
          </a:effectLst>
        </p:spPr>
      </p:cxnSp>
      <p:grpSp>
        <p:nvGrpSpPr>
          <p:cNvPr id="186" name="Google Shape;186;p8"/>
          <p:cNvGrpSpPr/>
          <p:nvPr/>
        </p:nvGrpSpPr>
        <p:grpSpPr>
          <a:xfrm>
            <a:off x="6883800" y="3807407"/>
            <a:ext cx="1178535" cy="425902"/>
            <a:chOff x="0" y="0"/>
            <a:chExt cx="1178533" cy="425901"/>
          </a:xfrm>
        </p:grpSpPr>
        <p:sp>
          <p:nvSpPr>
            <p:cNvPr id="187" name="Google Shape;187;p8"/>
            <p:cNvSpPr/>
            <p:nvPr/>
          </p:nvSpPr>
          <p:spPr>
            <a:xfrm>
              <a:off x="0" y="0"/>
              <a:ext cx="1172302" cy="425901"/>
            </a:xfrm>
            <a:prstGeom prst="roundRect">
              <a:avLst>
                <a:gd fmla="val 16985" name="adj"/>
              </a:avLst>
            </a:prstGeom>
            <a:solidFill>
              <a:srgbClr val="06A3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8"/>
            <p:cNvSpPr/>
            <p:nvPr/>
          </p:nvSpPr>
          <p:spPr>
            <a:xfrm>
              <a:off x="0" y="58025"/>
              <a:ext cx="1178533" cy="1"/>
            </a:xfrm>
            <a:custGeom>
              <a:rect b="b" l="l" r="r" t="t"/>
              <a:pathLst>
                <a:path extrusionOk="0" h="120000" w="21600">
                  <a:moveTo>
                    <a:pt x="0" y="0"/>
                  </a:moveTo>
                  <a:lnTo>
                    <a:pt x="21600" y="0"/>
                  </a:lnTo>
                  <a:lnTo>
                    <a:pt x="21600" y="0"/>
                  </a:lnTo>
                  <a:lnTo>
                    <a:pt x="0" y="0"/>
                  </a:lnTo>
                  <a:close/>
                </a:path>
              </a:pathLst>
            </a:cu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Hit the post button.</a:t>
              </a:r>
              <a:endParaRPr/>
            </a:p>
          </p:txBody>
        </p:sp>
      </p:grpSp>
      <p:cxnSp>
        <p:nvCxnSpPr>
          <p:cNvPr id="189" name="Google Shape;189;p8"/>
          <p:cNvCxnSpPr/>
          <p:nvPr/>
        </p:nvCxnSpPr>
        <p:spPr>
          <a:xfrm flipH="1">
            <a:off x="4727859" y="2514945"/>
            <a:ext cx="1733856" cy="216705"/>
          </a:xfrm>
          <a:prstGeom prst="straightConnector1">
            <a:avLst/>
          </a:prstGeom>
          <a:noFill/>
          <a:ln cap="flat" cmpd="sng" w="25400">
            <a:solidFill>
              <a:srgbClr val="06A3FF"/>
            </a:solidFill>
            <a:prstDash val="solid"/>
            <a:round/>
            <a:headEnd len="sm" w="sm" type="none"/>
            <a:tailEnd len="med" w="med" type="triangle"/>
          </a:ln>
          <a:effectLst>
            <a:outerShdw blurRad="38100" rotWithShape="0" dir="5400000" dist="20000">
              <a:srgbClr val="000000">
                <a:alpha val="37647"/>
              </a:srgbClr>
            </a:outerShdw>
          </a:effectLst>
        </p:spPr>
      </p:cxnSp>
      <p:grpSp>
        <p:nvGrpSpPr>
          <p:cNvPr id="190" name="Google Shape;190;p8"/>
          <p:cNvGrpSpPr/>
          <p:nvPr/>
        </p:nvGrpSpPr>
        <p:grpSpPr>
          <a:xfrm>
            <a:off x="6433123" y="2301995"/>
            <a:ext cx="1208300" cy="425902"/>
            <a:chOff x="0" y="0"/>
            <a:chExt cx="1208299" cy="425901"/>
          </a:xfrm>
        </p:grpSpPr>
        <p:sp>
          <p:nvSpPr>
            <p:cNvPr id="191" name="Google Shape;191;p8"/>
            <p:cNvSpPr/>
            <p:nvPr/>
          </p:nvSpPr>
          <p:spPr>
            <a:xfrm>
              <a:off x="0" y="0"/>
              <a:ext cx="1208299" cy="425901"/>
            </a:xfrm>
            <a:prstGeom prst="roundRect">
              <a:avLst>
                <a:gd fmla="val 16985" name="adj"/>
              </a:avLst>
            </a:prstGeom>
            <a:solidFill>
              <a:srgbClr val="06A3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8"/>
            <p:cNvSpPr/>
            <p:nvPr/>
          </p:nvSpPr>
          <p:spPr>
            <a:xfrm>
              <a:off x="0" y="58025"/>
              <a:ext cx="1205704" cy="1"/>
            </a:xfrm>
            <a:custGeom>
              <a:rect b="b" l="l" r="r" t="t"/>
              <a:pathLst>
                <a:path extrusionOk="0" h="120000" w="21600">
                  <a:moveTo>
                    <a:pt x="0" y="0"/>
                  </a:moveTo>
                  <a:lnTo>
                    <a:pt x="21600" y="0"/>
                  </a:lnTo>
                  <a:lnTo>
                    <a:pt x="21600" y="0"/>
                  </a:lnTo>
                  <a:lnTo>
                    <a:pt x="0" y="0"/>
                  </a:lnTo>
                  <a:close/>
                </a:path>
              </a:pathLst>
            </a:cu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Enter your highlight.</a:t>
              </a:r>
              <a:endParaRPr/>
            </a:p>
          </p:txBody>
        </p:sp>
      </p:grpSp>
      <p:cxnSp>
        <p:nvCxnSpPr>
          <p:cNvPr id="193" name="Google Shape;193;p8"/>
          <p:cNvCxnSpPr/>
          <p:nvPr/>
        </p:nvCxnSpPr>
        <p:spPr>
          <a:xfrm>
            <a:off x="2353923" y="3522095"/>
            <a:ext cx="768647" cy="237471"/>
          </a:xfrm>
          <a:prstGeom prst="straightConnector1">
            <a:avLst/>
          </a:prstGeom>
          <a:noFill/>
          <a:ln cap="flat" cmpd="sng" w="25400">
            <a:solidFill>
              <a:srgbClr val="06A3FF"/>
            </a:solidFill>
            <a:prstDash val="solid"/>
            <a:round/>
            <a:headEnd len="sm" w="sm" type="none"/>
            <a:tailEnd len="med" w="med" type="triangle"/>
          </a:ln>
          <a:effectLst>
            <a:outerShdw blurRad="38100" rotWithShape="0" dir="5400000" dist="20000">
              <a:srgbClr val="000000">
                <a:alpha val="37647"/>
              </a:srgbClr>
            </a:outerShdw>
          </a:effectLst>
        </p:spPr>
      </p:cxnSp>
      <p:grpSp>
        <p:nvGrpSpPr>
          <p:cNvPr id="194" name="Google Shape;194;p8"/>
          <p:cNvGrpSpPr/>
          <p:nvPr/>
        </p:nvGrpSpPr>
        <p:grpSpPr>
          <a:xfrm>
            <a:off x="1085287" y="3318489"/>
            <a:ext cx="1286872" cy="425902"/>
            <a:chOff x="0" y="0"/>
            <a:chExt cx="1286871" cy="425901"/>
          </a:xfrm>
        </p:grpSpPr>
        <p:sp>
          <p:nvSpPr>
            <p:cNvPr id="195" name="Google Shape;195;p8"/>
            <p:cNvSpPr/>
            <p:nvPr/>
          </p:nvSpPr>
          <p:spPr>
            <a:xfrm>
              <a:off x="0" y="0"/>
              <a:ext cx="1286871" cy="425901"/>
            </a:xfrm>
            <a:prstGeom prst="roundRect">
              <a:avLst>
                <a:gd fmla="val 16985" name="adj"/>
              </a:avLst>
            </a:prstGeom>
            <a:solidFill>
              <a:srgbClr val="06A3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8"/>
            <p:cNvSpPr/>
            <p:nvPr/>
          </p:nvSpPr>
          <p:spPr>
            <a:xfrm>
              <a:off x="22144" y="58025"/>
              <a:ext cx="1242582" cy="1"/>
            </a:xfrm>
            <a:custGeom>
              <a:rect b="b" l="l" r="r" t="t"/>
              <a:pathLst>
                <a:path extrusionOk="0" h="120000" w="21600">
                  <a:moveTo>
                    <a:pt x="0" y="0"/>
                  </a:moveTo>
                  <a:lnTo>
                    <a:pt x="21600" y="0"/>
                  </a:lnTo>
                  <a:lnTo>
                    <a:pt x="21600" y="0"/>
                  </a:lnTo>
                  <a:lnTo>
                    <a:pt x="0" y="0"/>
                  </a:lnTo>
                  <a:close/>
                </a:path>
              </a:pathLst>
            </a:cu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Add a link if needed.</a:t>
              </a:r>
              <a:endParaRPr/>
            </a:p>
          </p:txBody>
        </p:sp>
      </p:grpSp>
      <p:cxnSp>
        <p:nvCxnSpPr>
          <p:cNvPr id="197" name="Google Shape;197;p8"/>
          <p:cNvCxnSpPr/>
          <p:nvPr/>
        </p:nvCxnSpPr>
        <p:spPr>
          <a:xfrm flipH="1">
            <a:off x="5891434" y="3263329"/>
            <a:ext cx="1205502" cy="303952"/>
          </a:xfrm>
          <a:prstGeom prst="straightConnector1">
            <a:avLst/>
          </a:prstGeom>
          <a:noFill/>
          <a:ln cap="flat" cmpd="sng" w="25400">
            <a:solidFill>
              <a:srgbClr val="06A3FF"/>
            </a:solidFill>
            <a:prstDash val="solid"/>
            <a:round/>
            <a:headEnd len="sm" w="sm" type="none"/>
            <a:tailEnd len="med" w="med" type="triangle"/>
          </a:ln>
          <a:effectLst>
            <a:outerShdw blurRad="38100" rotWithShape="0" dir="5400000" dist="20000">
              <a:srgbClr val="000000">
                <a:alpha val="37647"/>
              </a:srgbClr>
            </a:outerShdw>
          </a:effectLst>
        </p:spPr>
      </p:cxnSp>
      <p:grpSp>
        <p:nvGrpSpPr>
          <p:cNvPr id="198" name="Google Shape;198;p8"/>
          <p:cNvGrpSpPr/>
          <p:nvPr/>
        </p:nvGrpSpPr>
        <p:grpSpPr>
          <a:xfrm>
            <a:off x="7061992" y="3030140"/>
            <a:ext cx="1432064" cy="425902"/>
            <a:chOff x="0" y="0"/>
            <a:chExt cx="1432062" cy="425901"/>
          </a:xfrm>
        </p:grpSpPr>
        <p:sp>
          <p:nvSpPr>
            <p:cNvPr id="199" name="Google Shape;199;p8"/>
            <p:cNvSpPr/>
            <p:nvPr/>
          </p:nvSpPr>
          <p:spPr>
            <a:xfrm>
              <a:off x="7227" y="0"/>
              <a:ext cx="1424835" cy="425901"/>
            </a:xfrm>
            <a:prstGeom prst="roundRect">
              <a:avLst>
                <a:gd fmla="val 16985" name="adj"/>
              </a:avLst>
            </a:prstGeom>
            <a:solidFill>
              <a:srgbClr val="06A3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8"/>
            <p:cNvSpPr/>
            <p:nvPr/>
          </p:nvSpPr>
          <p:spPr>
            <a:xfrm>
              <a:off x="0" y="58025"/>
              <a:ext cx="1429468" cy="1"/>
            </a:xfrm>
            <a:custGeom>
              <a:rect b="b" l="l" r="r" t="t"/>
              <a:pathLst>
                <a:path extrusionOk="0" h="120000" w="21600">
                  <a:moveTo>
                    <a:pt x="0" y="0"/>
                  </a:moveTo>
                  <a:lnTo>
                    <a:pt x="21600" y="0"/>
                  </a:lnTo>
                  <a:lnTo>
                    <a:pt x="21600" y="0"/>
                  </a:lnTo>
                  <a:lnTo>
                    <a:pt x="0" y="0"/>
                  </a:lnTo>
                  <a:close/>
                </a:path>
              </a:pathLst>
            </a:cu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900"/>
                <a:buFont typeface="Roboto"/>
                <a:buNone/>
              </a:pPr>
              <a:r>
                <a:rPr b="0" i="0" lang="en-US" sz="900" u="none" cap="none" strike="noStrike">
                  <a:solidFill>
                    <a:srgbClr val="FFFFFF"/>
                  </a:solidFill>
                  <a:latin typeface="Roboto"/>
                  <a:ea typeface="Roboto"/>
                  <a:cs typeface="Roboto"/>
                  <a:sym typeface="Roboto"/>
                </a:rPr>
                <a:t>Add an image if needed.</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Screen Shot 2022-08-03 at 2.10.50 PM.png" id="205" name="Google Shape;205;p9"/>
          <p:cNvPicPr preferRelativeResize="0"/>
          <p:nvPr/>
        </p:nvPicPr>
        <p:blipFill rotWithShape="1">
          <a:blip r:embed="rId3">
            <a:alphaModFix/>
          </a:blip>
          <a:srcRect b="1015" l="1039" r="1038" t="1015"/>
          <a:stretch/>
        </p:blipFill>
        <p:spPr>
          <a:xfrm>
            <a:off x="-10674" y="1102602"/>
            <a:ext cx="9165224" cy="3588333"/>
          </a:xfrm>
          <a:prstGeom prst="rect">
            <a:avLst/>
          </a:prstGeom>
          <a:noFill/>
          <a:ln>
            <a:noFill/>
          </a:ln>
        </p:spPr>
      </p:pic>
      <p:sp>
        <p:nvSpPr>
          <p:cNvPr id="206" name="Google Shape;206;p9"/>
          <p:cNvSpPr txBox="1"/>
          <p:nvPr/>
        </p:nvSpPr>
        <p:spPr>
          <a:xfrm>
            <a:off x="7188231" y="2233750"/>
            <a:ext cx="1792577" cy="1325851"/>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900"/>
              <a:buFont typeface="Roboto"/>
              <a:buNone/>
            </a:pPr>
            <a:r>
              <a:rPr b="0" i="0" lang="en-US" sz="900" u="none" cap="none" strike="noStrike">
                <a:solidFill>
                  <a:srgbClr val="000000"/>
                </a:solidFill>
                <a:latin typeface="Roboto"/>
                <a:ea typeface="Roboto"/>
                <a:cs typeface="Roboto"/>
                <a:sym typeface="Roboto"/>
              </a:rPr>
              <a:t>Be rewarded on their own terms whether that means a cup of coffee, school books, or a new surfboard—you have the power to choose. Since we use dollars instead of points, the ThanksMatters Card is as good as cash and works anywhere a VISA is accepted.</a:t>
            </a:r>
            <a:endParaRPr/>
          </a:p>
        </p:txBody>
      </p:sp>
      <p:sp>
        <p:nvSpPr>
          <p:cNvPr id="207" name="Google Shape;207;p9"/>
          <p:cNvSpPr txBox="1"/>
          <p:nvPr/>
        </p:nvSpPr>
        <p:spPr>
          <a:xfrm>
            <a:off x="455749" y="642906"/>
            <a:ext cx="3954602" cy="367035"/>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57BFE3"/>
              </a:buClr>
              <a:buSzPts val="1235"/>
              <a:buFont typeface="Roboto"/>
              <a:buNone/>
            </a:pPr>
            <a:r>
              <a:rPr b="1" i="0" lang="en-US" sz="1235" u="none" cap="none" strike="noStrike">
                <a:solidFill>
                  <a:srgbClr val="57BFE3"/>
                </a:solidFill>
                <a:latin typeface="Roboto"/>
                <a:ea typeface="Roboto"/>
                <a:cs typeface="Roboto"/>
                <a:sym typeface="Roboto"/>
              </a:rPr>
              <a:t>What? Where? When?</a:t>
            </a:r>
            <a:endParaRPr/>
          </a:p>
        </p:txBody>
      </p:sp>
      <p:sp>
        <p:nvSpPr>
          <p:cNvPr id="208" name="Google Shape;208;p9"/>
          <p:cNvSpPr txBox="1"/>
          <p:nvPr/>
        </p:nvSpPr>
        <p:spPr>
          <a:xfrm>
            <a:off x="455738" y="113341"/>
            <a:ext cx="8232600" cy="705301"/>
          </a:xfrm>
          <a:prstGeom prst="rect">
            <a:avLst/>
          </a:prstGeom>
          <a:noFill/>
          <a:ln>
            <a:noFill/>
          </a:ln>
        </p:spPr>
        <p:txBody>
          <a:bodyPr anchorCtr="0" anchor="ctr"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800"/>
              <a:buFont typeface="Roboto Black"/>
              <a:buNone/>
            </a:pPr>
            <a:r>
              <a:rPr b="0" i="0" lang="en-US" sz="2800" u="none" cap="none" strike="noStrike">
                <a:solidFill>
                  <a:srgbClr val="000000"/>
                </a:solidFill>
                <a:latin typeface="Roboto Black"/>
                <a:ea typeface="Roboto Black"/>
                <a:cs typeface="Roboto Black"/>
                <a:sym typeface="Roboto Black"/>
              </a:rPr>
              <a:t>Spend your Motivosity Bucks</a:t>
            </a:r>
            <a:endParaRPr/>
          </a:p>
        </p:txBody>
      </p:sp>
      <p:sp>
        <p:nvSpPr>
          <p:cNvPr id="209" name="Google Shape;209;p9"/>
          <p:cNvSpPr txBox="1"/>
          <p:nvPr>
            <p:ph idx="4294967295" type="body"/>
          </p:nvPr>
        </p:nvSpPr>
        <p:spPr>
          <a:xfrm>
            <a:off x="245728" y="1608417"/>
            <a:ext cx="1723269" cy="2576516"/>
          </a:xfrm>
          <a:prstGeom prst="rect">
            <a:avLst/>
          </a:prstGeom>
          <a:noFill/>
          <a:ln>
            <a:noFill/>
          </a:ln>
        </p:spPr>
        <p:txBody>
          <a:bodyPr anchorCtr="0" anchor="t" bIns="91400" lIns="91400" spcFirstLastPara="1" rIns="91400" wrap="square" tIns="91400">
            <a:normAutofit/>
          </a:bodyPr>
          <a:lstStyle/>
          <a:p>
            <a:pPr indent="-239413" lvl="0" marL="239413" rtl="0" algn="l">
              <a:lnSpc>
                <a:spcPct val="115000"/>
              </a:lnSpc>
              <a:spcBef>
                <a:spcPts val="0"/>
              </a:spcBef>
              <a:spcAft>
                <a:spcPts val="0"/>
              </a:spcAft>
              <a:buClr>
                <a:srgbClr val="000000"/>
              </a:buClr>
              <a:buSzPts val="1000"/>
              <a:buFont typeface="Roboto"/>
              <a:buChar char="●"/>
            </a:pPr>
            <a:r>
              <a:rPr lang="en-US" sz="1036">
                <a:solidFill>
                  <a:srgbClr val="000000"/>
                </a:solidFill>
                <a:latin typeface="Roboto"/>
                <a:ea typeface="Roboto"/>
                <a:cs typeface="Roboto"/>
                <a:sym typeface="Roboto"/>
              </a:rPr>
              <a:t>Spend the money you’ve received in a way that’s meaningful to you.</a:t>
            </a:r>
            <a:endParaRPr/>
          </a:p>
          <a:p>
            <a:pPr indent="-239413" lvl="0" marL="239413" rtl="0" algn="l">
              <a:lnSpc>
                <a:spcPct val="115000"/>
              </a:lnSpc>
              <a:spcBef>
                <a:spcPts val="0"/>
              </a:spcBef>
              <a:spcAft>
                <a:spcPts val="0"/>
              </a:spcAft>
              <a:buClr>
                <a:srgbClr val="000000"/>
              </a:buClr>
              <a:buSzPts val="1000"/>
              <a:buFont typeface="Roboto"/>
              <a:buChar char="●"/>
            </a:pPr>
            <a:r>
              <a:rPr lang="en-US" sz="1036">
                <a:solidFill>
                  <a:srgbClr val="000000"/>
                </a:solidFill>
                <a:latin typeface="Roboto"/>
                <a:ea typeface="Roboto"/>
                <a:cs typeface="Roboto"/>
                <a:sym typeface="Roboto"/>
              </a:rPr>
              <a:t>Redeem E Gifts</a:t>
            </a:r>
            <a:endParaRPr/>
          </a:p>
          <a:p>
            <a:pPr indent="-239413" lvl="0" marL="239413" rtl="0" algn="l">
              <a:lnSpc>
                <a:spcPct val="115000"/>
              </a:lnSpc>
              <a:spcBef>
                <a:spcPts val="0"/>
              </a:spcBef>
              <a:spcAft>
                <a:spcPts val="0"/>
              </a:spcAft>
              <a:buClr>
                <a:srgbClr val="000000"/>
              </a:buClr>
              <a:buSzPts val="1000"/>
              <a:buFont typeface="Roboto"/>
              <a:buChar char="●"/>
            </a:pPr>
            <a:r>
              <a:rPr lang="en-US" sz="1036">
                <a:solidFill>
                  <a:srgbClr val="000000"/>
                </a:solidFill>
                <a:latin typeface="Roboto"/>
                <a:ea typeface="Roboto"/>
                <a:cs typeface="Roboto"/>
                <a:sym typeface="Roboto"/>
              </a:rPr>
              <a:t>Donate to charity</a:t>
            </a:r>
            <a:endParaRPr/>
          </a:p>
          <a:p>
            <a:pPr indent="-239413" lvl="0" marL="239413" rtl="0" algn="l">
              <a:lnSpc>
                <a:spcPct val="115000"/>
              </a:lnSpc>
              <a:spcBef>
                <a:spcPts val="0"/>
              </a:spcBef>
              <a:spcAft>
                <a:spcPts val="0"/>
              </a:spcAft>
              <a:buClr>
                <a:srgbClr val="000000"/>
              </a:buClr>
              <a:buSzPts val="1000"/>
              <a:buFont typeface="Roboto"/>
              <a:buChar char="●"/>
            </a:pPr>
            <a:r>
              <a:rPr lang="en-US" sz="1036">
                <a:solidFill>
                  <a:srgbClr val="000000"/>
                </a:solidFill>
                <a:latin typeface="Roboto"/>
                <a:ea typeface="Roboto"/>
                <a:cs typeface="Roboto"/>
                <a:sym typeface="Roboto"/>
              </a:rPr>
              <a:t>Buy company swag</a:t>
            </a:r>
            <a:endParaRPr/>
          </a:p>
          <a:p>
            <a:pPr indent="-239413" lvl="0" marL="239413" rtl="0" algn="l">
              <a:lnSpc>
                <a:spcPct val="115000"/>
              </a:lnSpc>
              <a:spcBef>
                <a:spcPts val="0"/>
              </a:spcBef>
              <a:spcAft>
                <a:spcPts val="0"/>
              </a:spcAft>
              <a:buClr>
                <a:srgbClr val="000000"/>
              </a:buClr>
              <a:buSzPts val="1000"/>
              <a:buFont typeface="Roboto"/>
              <a:buChar char="●"/>
            </a:pPr>
            <a:r>
              <a:rPr lang="en-US" sz="1036">
                <a:solidFill>
                  <a:srgbClr val="000000"/>
                </a:solidFill>
              </a:rPr>
              <a:t>Use your ThanksMatters Card</a:t>
            </a:r>
            <a:endParaRPr/>
          </a:p>
          <a:p>
            <a:pPr indent="-184603" lvl="1" marL="400757" rtl="0" algn="l">
              <a:lnSpc>
                <a:spcPct val="115000"/>
              </a:lnSpc>
              <a:spcBef>
                <a:spcPts val="0"/>
              </a:spcBef>
              <a:spcAft>
                <a:spcPts val="0"/>
              </a:spcAft>
              <a:buClr>
                <a:srgbClr val="000000"/>
              </a:buClr>
              <a:buSzPts val="800"/>
              <a:buFont typeface="Roboto"/>
              <a:buChar char="○"/>
            </a:pPr>
            <a:r>
              <a:rPr lang="en-US" sz="814">
                <a:solidFill>
                  <a:srgbClr val="000000"/>
                </a:solidFill>
              </a:rPr>
              <a:t>US &amp; CAN have access to a physical card</a:t>
            </a:r>
            <a:endParaRPr/>
          </a:p>
          <a:p>
            <a:pPr indent="-184603" lvl="1" marL="400757" rtl="0" algn="l">
              <a:lnSpc>
                <a:spcPct val="115000"/>
              </a:lnSpc>
              <a:spcBef>
                <a:spcPts val="0"/>
              </a:spcBef>
              <a:spcAft>
                <a:spcPts val="0"/>
              </a:spcAft>
              <a:buClr>
                <a:srgbClr val="000000"/>
              </a:buClr>
              <a:buSzPts val="800"/>
              <a:buFont typeface="Roboto"/>
              <a:buChar char="○"/>
            </a:pPr>
            <a:r>
              <a:rPr lang="en-US" sz="814">
                <a:solidFill>
                  <a:srgbClr val="000000"/>
                </a:solidFill>
              </a:rPr>
              <a:t>Add to Mobile Wallet</a:t>
            </a:r>
            <a:endParaRPr/>
          </a:p>
          <a:p>
            <a:pPr indent="-184603" lvl="1" marL="400757" rtl="0" algn="l">
              <a:lnSpc>
                <a:spcPct val="115000"/>
              </a:lnSpc>
              <a:spcBef>
                <a:spcPts val="0"/>
              </a:spcBef>
              <a:spcAft>
                <a:spcPts val="0"/>
              </a:spcAft>
              <a:buClr>
                <a:srgbClr val="000000"/>
              </a:buClr>
              <a:buSzPts val="800"/>
              <a:buFont typeface="Roboto"/>
              <a:buChar char="○"/>
            </a:pPr>
            <a:r>
              <a:rPr lang="en-US" sz="814">
                <a:solidFill>
                  <a:srgbClr val="000000"/>
                </a:solidFill>
              </a:rPr>
              <a:t>Make purchases online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